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Cousine"/>
      <p:regular r:id="rId26"/>
      <p:bold r:id="rId27"/>
      <p:italic r:id="rId28"/>
      <p:boldItalic r:id="rId29"/>
    </p:embeddedFont>
    <p:embeddedFont>
      <p:font typeface="Oswald"/>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ousine-regular.fntdata"/><Relationship Id="rId25" Type="http://schemas.openxmlformats.org/officeDocument/2006/relationships/slide" Target="slides/slide21.xml"/><Relationship Id="rId28" Type="http://schemas.openxmlformats.org/officeDocument/2006/relationships/font" Target="fonts/Cousine-italic.fntdata"/><Relationship Id="rId27" Type="http://schemas.openxmlformats.org/officeDocument/2006/relationships/font" Target="fonts/Cousine-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usine-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g2985965b9a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985965b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2a53d626c9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a53d626c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2a53d626c9_0_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a53d626c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2a53d626c9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a53d626c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2a53d626c9_0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a53d626c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2a53d626c9_0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a53d626c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2a53d626c9_0_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53d626c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2a53d626c9_0_1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a53d626c9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2a53d626c9_0_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a53d626c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2a53d626c9_0_1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a53d626c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2a53d626c9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a53d626c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2985965b9a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985965b9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2a4054642d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a4054642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2a53d626c9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a53d626c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2985965b9a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985965b9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2e0d33fb7884b2a6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e0d33fb7884b2a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2a53d626c9_0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53d626c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2a4054642d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a405464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2a4054642d_0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a4054642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2a53d626c9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53d626c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2a53d626c9_0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a53d626c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914400" y="3209464"/>
            <a:ext cx="7212600" cy="1159800"/>
          </a:xfrm>
          <a:prstGeom prst="rect">
            <a:avLst/>
          </a:prstGeom>
        </p:spPr>
        <p:txBody>
          <a:bodyPr anchorCtr="0" anchor="b" bIns="91425" lIns="91425" spcFirstLastPara="1" rIns="91425" wrap="square" tIns="91425"/>
          <a:lstStyle>
            <a:lvl1pPr lvl="0">
              <a:spcBef>
                <a:spcPts val="0"/>
              </a:spcBef>
              <a:spcAft>
                <a:spcPts val="0"/>
              </a:spcAft>
              <a:buSzPts val="5000"/>
              <a:buNone/>
              <a:defRPr b="1" sz="5000"/>
            </a:lvl1pPr>
            <a:lvl2pPr lvl="1">
              <a:spcBef>
                <a:spcPts val="0"/>
              </a:spcBef>
              <a:spcAft>
                <a:spcPts val="0"/>
              </a:spcAft>
              <a:buSzPts val="5000"/>
              <a:buNone/>
              <a:defRPr b="1" sz="5000"/>
            </a:lvl2pPr>
            <a:lvl3pPr lvl="2">
              <a:spcBef>
                <a:spcPts val="0"/>
              </a:spcBef>
              <a:spcAft>
                <a:spcPts val="0"/>
              </a:spcAft>
              <a:buSzPts val="5000"/>
              <a:buNone/>
              <a:defRPr b="1" sz="5000"/>
            </a:lvl3pPr>
            <a:lvl4pPr lvl="3">
              <a:spcBef>
                <a:spcPts val="0"/>
              </a:spcBef>
              <a:spcAft>
                <a:spcPts val="0"/>
              </a:spcAft>
              <a:buSzPts val="5000"/>
              <a:buNone/>
              <a:defRPr b="1" sz="5000"/>
            </a:lvl4pPr>
            <a:lvl5pPr lvl="4">
              <a:spcBef>
                <a:spcPts val="0"/>
              </a:spcBef>
              <a:spcAft>
                <a:spcPts val="0"/>
              </a:spcAft>
              <a:buSzPts val="5000"/>
              <a:buNone/>
              <a:defRPr b="1" sz="5000"/>
            </a:lvl5pPr>
            <a:lvl6pPr lvl="5">
              <a:spcBef>
                <a:spcPts val="0"/>
              </a:spcBef>
              <a:spcAft>
                <a:spcPts val="0"/>
              </a:spcAft>
              <a:buSzPts val="5000"/>
              <a:buNone/>
              <a:defRPr b="1" sz="5000"/>
            </a:lvl6pPr>
            <a:lvl7pPr lvl="6">
              <a:spcBef>
                <a:spcPts val="0"/>
              </a:spcBef>
              <a:spcAft>
                <a:spcPts val="0"/>
              </a:spcAft>
              <a:buSzPts val="5000"/>
              <a:buNone/>
              <a:defRPr b="1" sz="5000"/>
            </a:lvl7pPr>
            <a:lvl8pPr lvl="7">
              <a:spcBef>
                <a:spcPts val="0"/>
              </a:spcBef>
              <a:spcAft>
                <a:spcPts val="0"/>
              </a:spcAft>
              <a:buSzPts val="5000"/>
              <a:buNone/>
              <a:defRPr b="1" sz="5000"/>
            </a:lvl8pPr>
            <a:lvl9pPr lvl="8">
              <a:spcBef>
                <a:spcPts val="0"/>
              </a:spcBef>
              <a:spcAft>
                <a:spcPts val="0"/>
              </a:spcAft>
              <a:buSzPts val="5000"/>
              <a:buNone/>
              <a:defRPr b="1" sz="5000"/>
            </a:lvl9pPr>
          </a:lstStyle>
          <a:p/>
        </p:txBody>
      </p:sp>
      <p:sp>
        <p:nvSpPr>
          <p:cNvPr id="12" name="Google Shape;12;p2"/>
          <p:cNvSpPr/>
          <p:nvPr/>
        </p:nvSpPr>
        <p:spPr>
          <a:xfrm rot="5400000">
            <a:off x="4527177" y="775269"/>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3" name="Google Shape;13;p2"/>
          <p:cNvSpPr/>
          <p:nvPr/>
        </p:nvSpPr>
        <p:spPr>
          <a:xfrm rot="10800000">
            <a:off x="671075" y="3645094"/>
            <a:ext cx="1326900" cy="9951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4" name="Google Shape;14;p2"/>
          <p:cNvCxnSpPr/>
          <p:nvPr/>
        </p:nvCxnSpPr>
        <p:spPr>
          <a:xfrm>
            <a:off x="8365300" y="2299856"/>
            <a:ext cx="0" cy="2075100"/>
          </a:xfrm>
          <a:prstGeom prst="straightConnector1">
            <a:avLst/>
          </a:prstGeom>
          <a:noFill/>
          <a:ln cap="flat" cmpd="sng" w="9525">
            <a:solidFill>
              <a:srgbClr val="FFFFFF"/>
            </a:solidFill>
            <a:prstDash val="solid"/>
            <a:round/>
            <a:headEnd len="sm" w="sm" type="triangle"/>
            <a:tailEnd len="sm" w="sm" type="triangle"/>
          </a:ln>
        </p:spPr>
      </p:cxnSp>
      <p:sp>
        <p:nvSpPr>
          <p:cNvPr id="15" name="Google Shape;15;p2"/>
          <p:cNvSpPr/>
          <p:nvPr/>
        </p:nvSpPr>
        <p:spPr>
          <a:xfrm rot="-5400000">
            <a:off x="4525702" y="-1217668"/>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dashDot"/>
            <a:miter lim="8000"/>
            <a:headEnd len="med" w="med" type="none"/>
            <a:tailEnd len="med" w="med" type="none"/>
          </a:ln>
        </p:spPr>
      </p:sp>
      <p:sp>
        <p:nvSpPr>
          <p:cNvPr id="16" name="Google Shape;16;p2"/>
          <p:cNvSpPr/>
          <p:nvPr/>
        </p:nvSpPr>
        <p:spPr>
          <a:xfrm>
            <a:off x="7039675" y="1873400"/>
            <a:ext cx="1714200" cy="12855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7" name="Shape 17"/>
        <p:cNvGrpSpPr/>
        <p:nvPr/>
      </p:nvGrpSpPr>
      <p:grpSpPr>
        <a:xfrm>
          <a:off x="0" y="0"/>
          <a:ext cx="0" cy="0"/>
          <a:chOff x="0" y="0"/>
          <a:chExt cx="0" cy="0"/>
        </a:xfrm>
      </p:grpSpPr>
      <p:sp>
        <p:nvSpPr>
          <p:cNvPr id="18" name="Google Shape;18;p3"/>
          <p:cNvSpPr/>
          <p:nvPr/>
        </p:nvSpPr>
        <p:spPr>
          <a:xfrm rot="5400000">
            <a:off x="4527177" y="-550510"/>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solid"/>
            <a:miter lim="8000"/>
            <a:headEnd len="med" w="med" type="none"/>
            <a:tailEnd len="med" w="med" type="none"/>
          </a:ln>
        </p:spPr>
      </p:sp>
      <p:sp>
        <p:nvSpPr>
          <p:cNvPr id="19" name="Google Shape;19;p3"/>
          <p:cNvSpPr/>
          <p:nvPr/>
        </p:nvSpPr>
        <p:spPr>
          <a:xfrm rot="-5400000">
            <a:off x="829425" y="856215"/>
            <a:ext cx="995100" cy="13269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0" name="Google Shape;20;p3"/>
          <p:cNvCxnSpPr/>
          <p:nvPr/>
        </p:nvCxnSpPr>
        <p:spPr>
          <a:xfrm>
            <a:off x="8365300" y="1345300"/>
            <a:ext cx="0" cy="1696800"/>
          </a:xfrm>
          <a:prstGeom prst="straightConnector1">
            <a:avLst/>
          </a:prstGeom>
          <a:noFill/>
          <a:ln cap="flat" cmpd="sng" w="9525">
            <a:solidFill>
              <a:srgbClr val="FFFFFF"/>
            </a:solidFill>
            <a:prstDash val="solid"/>
            <a:round/>
            <a:headEnd len="sm" w="sm" type="triangle"/>
            <a:tailEnd len="sm" w="sm" type="triangle"/>
          </a:ln>
        </p:spPr>
      </p:cxnSp>
      <p:sp>
        <p:nvSpPr>
          <p:cNvPr id="21" name="Google Shape;21;p3"/>
          <p:cNvSpPr/>
          <p:nvPr/>
        </p:nvSpPr>
        <p:spPr>
          <a:xfrm rot="-5400000">
            <a:off x="4525702" y="-2172224"/>
            <a:ext cx="92588" cy="7106862"/>
          </a:xfrm>
          <a:custGeom>
            <a:rect b="b" l="l" r="r" t="t"/>
            <a:pathLst>
              <a:path extrusionOk="0" h="91029" w="4938">
                <a:moveTo>
                  <a:pt x="0" y="0"/>
                </a:moveTo>
                <a:lnTo>
                  <a:pt x="4938" y="0"/>
                </a:lnTo>
                <a:lnTo>
                  <a:pt x="4938" y="91029"/>
                </a:lnTo>
                <a:lnTo>
                  <a:pt x="0" y="91029"/>
                </a:lnTo>
              </a:path>
            </a:pathLst>
          </a:custGeom>
          <a:noFill/>
          <a:ln cap="flat" cmpd="sng" w="9525">
            <a:solidFill>
              <a:srgbClr val="FFFFFF"/>
            </a:solidFill>
            <a:prstDash val="dashDot"/>
            <a:miter lim="8000"/>
            <a:headEnd len="med" w="med" type="none"/>
            <a:tailEnd len="med" w="med" type="none"/>
          </a:ln>
        </p:spPr>
      </p:sp>
      <p:sp>
        <p:nvSpPr>
          <p:cNvPr id="22" name="Google Shape;22;p3"/>
          <p:cNvSpPr/>
          <p:nvPr/>
        </p:nvSpPr>
        <p:spPr>
          <a:xfrm rot="5400000">
            <a:off x="6875728" y="2698455"/>
            <a:ext cx="1285500" cy="17142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 name="Google Shape;23;p3"/>
          <p:cNvSpPr txBox="1"/>
          <p:nvPr>
            <p:ph type="ctrTitle"/>
          </p:nvPr>
        </p:nvSpPr>
        <p:spPr>
          <a:xfrm>
            <a:off x="921200" y="1509206"/>
            <a:ext cx="7205700" cy="1159800"/>
          </a:xfrm>
          <a:prstGeom prst="rect">
            <a:avLst/>
          </a:prstGeom>
        </p:spPr>
        <p:txBody>
          <a:bodyPr anchorCtr="0" anchor="t" bIns="91425" lIns="91425" spcFirstLastPara="1" rIns="91425" wrap="square" tIns="91425"/>
          <a:lstStyle>
            <a:lvl1pPr lvl="0" rtl="0">
              <a:spcBef>
                <a:spcPts val="0"/>
              </a:spcBef>
              <a:spcAft>
                <a:spcPts val="0"/>
              </a:spcAft>
              <a:buSzPts val="3600"/>
              <a:buNone/>
              <a:defRPr b="1" sz="3600"/>
            </a:lvl1pPr>
            <a:lvl2pPr lvl="1" rtl="0">
              <a:spcBef>
                <a:spcPts val="0"/>
              </a:spcBef>
              <a:spcAft>
                <a:spcPts val="0"/>
              </a:spcAft>
              <a:buSzPts val="3600"/>
              <a:buNone/>
              <a:defRPr b="1" sz="3600"/>
            </a:lvl2pPr>
            <a:lvl3pPr lvl="2" rtl="0">
              <a:spcBef>
                <a:spcPts val="0"/>
              </a:spcBef>
              <a:spcAft>
                <a:spcPts val="0"/>
              </a:spcAft>
              <a:buSzPts val="3600"/>
              <a:buNone/>
              <a:defRPr b="1" sz="3600"/>
            </a:lvl3pPr>
            <a:lvl4pPr lvl="3" rtl="0">
              <a:spcBef>
                <a:spcPts val="0"/>
              </a:spcBef>
              <a:spcAft>
                <a:spcPts val="0"/>
              </a:spcAft>
              <a:buSzPts val="3600"/>
              <a:buNone/>
              <a:defRPr b="1" sz="3600"/>
            </a:lvl4pPr>
            <a:lvl5pPr lvl="4" rtl="0">
              <a:spcBef>
                <a:spcPts val="0"/>
              </a:spcBef>
              <a:spcAft>
                <a:spcPts val="0"/>
              </a:spcAft>
              <a:buSzPts val="3600"/>
              <a:buNone/>
              <a:defRPr b="1" sz="3600"/>
            </a:lvl5pPr>
            <a:lvl6pPr lvl="5" rtl="0">
              <a:spcBef>
                <a:spcPts val="0"/>
              </a:spcBef>
              <a:spcAft>
                <a:spcPts val="0"/>
              </a:spcAft>
              <a:buSzPts val="3600"/>
              <a:buNone/>
              <a:defRPr b="1" sz="3600"/>
            </a:lvl6pPr>
            <a:lvl7pPr lvl="6" rtl="0">
              <a:spcBef>
                <a:spcPts val="0"/>
              </a:spcBef>
              <a:spcAft>
                <a:spcPts val="0"/>
              </a:spcAft>
              <a:buSzPts val="3600"/>
              <a:buNone/>
              <a:defRPr b="1" sz="3600"/>
            </a:lvl7pPr>
            <a:lvl8pPr lvl="7" rtl="0">
              <a:spcBef>
                <a:spcPts val="0"/>
              </a:spcBef>
              <a:spcAft>
                <a:spcPts val="0"/>
              </a:spcAft>
              <a:buSzPts val="3600"/>
              <a:buNone/>
              <a:defRPr b="1" sz="3600"/>
            </a:lvl8pPr>
            <a:lvl9pPr lvl="8" rtl="0">
              <a:spcBef>
                <a:spcPts val="0"/>
              </a:spcBef>
              <a:spcAft>
                <a:spcPts val="0"/>
              </a:spcAft>
              <a:buSzPts val="3600"/>
              <a:buNone/>
              <a:defRPr b="1" sz="3600"/>
            </a:lvl9pPr>
          </a:lstStyle>
          <a:p/>
        </p:txBody>
      </p:sp>
      <p:sp>
        <p:nvSpPr>
          <p:cNvPr id="24" name="Google Shape;24;p3"/>
          <p:cNvSpPr txBox="1"/>
          <p:nvPr>
            <p:ph idx="1" type="subTitle"/>
          </p:nvPr>
        </p:nvSpPr>
        <p:spPr>
          <a:xfrm>
            <a:off x="4698564" y="3108819"/>
            <a:ext cx="3542400" cy="784800"/>
          </a:xfrm>
          <a:prstGeom prst="rect">
            <a:avLst/>
          </a:prstGeom>
        </p:spPr>
        <p:txBody>
          <a:bodyPr anchorCtr="0" anchor="t" bIns="91425" lIns="91425" spcFirstLastPara="1" rIns="91425" wrap="square" tIns="91425"/>
          <a:lstStyle>
            <a:lvl1pPr lvl="0" rtl="0" algn="r">
              <a:spcBef>
                <a:spcPts val="0"/>
              </a:spcBef>
              <a:spcAft>
                <a:spcPts val="0"/>
              </a:spcAft>
              <a:buClr>
                <a:srgbClr val="FFFFFF"/>
              </a:buClr>
              <a:buSzPts val="1800"/>
              <a:buNone/>
              <a:defRPr sz="1800">
                <a:solidFill>
                  <a:srgbClr val="FFFFFF"/>
                </a:solidFill>
              </a:defRPr>
            </a:lvl1pPr>
            <a:lvl2pPr lvl="1" rtl="0" algn="r">
              <a:spcBef>
                <a:spcPts val="0"/>
              </a:spcBef>
              <a:spcAft>
                <a:spcPts val="0"/>
              </a:spcAft>
              <a:buClr>
                <a:srgbClr val="FFFFFF"/>
              </a:buClr>
              <a:buSzPts val="1800"/>
              <a:buNone/>
              <a:defRPr sz="1800">
                <a:solidFill>
                  <a:srgbClr val="FFFFFF"/>
                </a:solidFill>
              </a:defRPr>
            </a:lvl2pPr>
            <a:lvl3pPr lvl="2" rtl="0" algn="r">
              <a:spcBef>
                <a:spcPts val="0"/>
              </a:spcBef>
              <a:spcAft>
                <a:spcPts val="0"/>
              </a:spcAft>
              <a:buClr>
                <a:srgbClr val="FFFFFF"/>
              </a:buClr>
              <a:buSzPts val="1800"/>
              <a:buNone/>
              <a:defRPr sz="1800">
                <a:solidFill>
                  <a:srgbClr val="FFFFFF"/>
                </a:solidFill>
              </a:defRPr>
            </a:lvl3pPr>
            <a:lvl4pPr lvl="3" rtl="0" algn="r">
              <a:spcBef>
                <a:spcPts val="0"/>
              </a:spcBef>
              <a:spcAft>
                <a:spcPts val="0"/>
              </a:spcAft>
              <a:buClr>
                <a:srgbClr val="FFFFFF"/>
              </a:buClr>
              <a:buSzPts val="1800"/>
              <a:buNone/>
              <a:defRPr>
                <a:solidFill>
                  <a:srgbClr val="FFFFFF"/>
                </a:solidFill>
              </a:defRPr>
            </a:lvl4pPr>
            <a:lvl5pPr lvl="4" rtl="0" algn="r">
              <a:spcBef>
                <a:spcPts val="0"/>
              </a:spcBef>
              <a:spcAft>
                <a:spcPts val="0"/>
              </a:spcAft>
              <a:buClr>
                <a:srgbClr val="FFFFFF"/>
              </a:buClr>
              <a:buSzPts val="1800"/>
              <a:buNone/>
              <a:defRPr>
                <a:solidFill>
                  <a:srgbClr val="FFFFFF"/>
                </a:solidFill>
              </a:defRPr>
            </a:lvl5pPr>
            <a:lvl6pPr lvl="5" rtl="0" algn="r">
              <a:spcBef>
                <a:spcPts val="0"/>
              </a:spcBef>
              <a:spcAft>
                <a:spcPts val="0"/>
              </a:spcAft>
              <a:buClr>
                <a:srgbClr val="FFFFFF"/>
              </a:buClr>
              <a:buSzPts val="1800"/>
              <a:buNone/>
              <a:defRPr>
                <a:solidFill>
                  <a:srgbClr val="FFFFFF"/>
                </a:solidFill>
              </a:defRPr>
            </a:lvl6pPr>
            <a:lvl7pPr lvl="6" rtl="0" algn="r">
              <a:spcBef>
                <a:spcPts val="0"/>
              </a:spcBef>
              <a:spcAft>
                <a:spcPts val="0"/>
              </a:spcAft>
              <a:buClr>
                <a:srgbClr val="FFFFFF"/>
              </a:buClr>
              <a:buSzPts val="1800"/>
              <a:buNone/>
              <a:defRPr>
                <a:solidFill>
                  <a:srgbClr val="FFFFFF"/>
                </a:solidFill>
              </a:defRPr>
            </a:lvl7pPr>
            <a:lvl8pPr lvl="7" rtl="0" algn="r">
              <a:spcBef>
                <a:spcPts val="0"/>
              </a:spcBef>
              <a:spcAft>
                <a:spcPts val="0"/>
              </a:spcAft>
              <a:buClr>
                <a:srgbClr val="FFFFFF"/>
              </a:buClr>
              <a:buSzPts val="1800"/>
              <a:buNone/>
              <a:defRPr>
                <a:solidFill>
                  <a:srgbClr val="FFFFFF"/>
                </a:solidFill>
              </a:defRPr>
            </a:lvl8pPr>
            <a:lvl9pPr lvl="8" rtl="0" algn="r">
              <a:spcBef>
                <a:spcPts val="0"/>
              </a:spcBef>
              <a:spcAft>
                <a:spcPts val="0"/>
              </a:spcAft>
              <a:buClr>
                <a:srgbClr val="FFFFFF"/>
              </a:buClr>
              <a:buSzPts val="1800"/>
              <a:buNone/>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5" name="Shape 25"/>
        <p:cNvGrpSpPr/>
        <p:nvPr/>
      </p:nvGrpSpPr>
      <p:grpSpPr>
        <a:xfrm>
          <a:off x="0" y="0"/>
          <a:ext cx="0" cy="0"/>
          <a:chOff x="0" y="0"/>
          <a:chExt cx="0" cy="0"/>
        </a:xfrm>
      </p:grpSpPr>
      <p:sp>
        <p:nvSpPr>
          <p:cNvPr id="26" name="Google Shape;26;p4"/>
          <p:cNvSpPr txBox="1"/>
          <p:nvPr>
            <p:ph idx="1" type="body"/>
          </p:nvPr>
        </p:nvSpPr>
        <p:spPr>
          <a:xfrm>
            <a:off x="1413600" y="2390400"/>
            <a:ext cx="6316800" cy="819900"/>
          </a:xfrm>
          <a:prstGeom prst="rect">
            <a:avLst/>
          </a:prstGeom>
        </p:spPr>
        <p:txBody>
          <a:bodyPr anchorCtr="0" anchor="t" bIns="91425" lIns="91425" spcFirstLastPara="1" rIns="91425" wrap="square" tIns="91425"/>
          <a:lstStyle>
            <a:lvl1pPr indent="-381000" lvl="0" marL="457200" rtl="0" algn="ctr">
              <a:spcBef>
                <a:spcPts val="600"/>
              </a:spcBef>
              <a:spcAft>
                <a:spcPts val="0"/>
              </a:spcAft>
              <a:buSzPts val="2400"/>
              <a:buChar char="▪"/>
              <a:defRPr b="1" sz="2400"/>
            </a:lvl1pPr>
            <a:lvl2pPr indent="-381000" lvl="1" marL="914400" rtl="0" algn="ctr">
              <a:spcBef>
                <a:spcPts val="0"/>
              </a:spcBef>
              <a:spcAft>
                <a:spcPts val="0"/>
              </a:spcAft>
              <a:buSzPts val="2400"/>
              <a:buChar char="▫"/>
              <a:defRPr b="1"/>
            </a:lvl2pPr>
            <a:lvl3pPr indent="-381000" lvl="2" marL="1371600" rtl="0" algn="ctr">
              <a:spcBef>
                <a:spcPts val="0"/>
              </a:spcBef>
              <a:spcAft>
                <a:spcPts val="0"/>
              </a:spcAft>
              <a:buSzPts val="2400"/>
              <a:buChar char="■"/>
              <a:defRPr b="1"/>
            </a:lvl3pPr>
            <a:lvl4pPr indent="-381000" lvl="3" marL="1828800" rtl="0" algn="ctr">
              <a:spcBef>
                <a:spcPts val="0"/>
              </a:spcBef>
              <a:spcAft>
                <a:spcPts val="0"/>
              </a:spcAft>
              <a:buSzPts val="2400"/>
              <a:buChar char="●"/>
              <a:defRPr b="1" sz="2400"/>
            </a:lvl4pPr>
            <a:lvl5pPr indent="-381000" lvl="4" marL="2286000" rtl="0" algn="ctr">
              <a:spcBef>
                <a:spcPts val="0"/>
              </a:spcBef>
              <a:spcAft>
                <a:spcPts val="0"/>
              </a:spcAft>
              <a:buSzPts val="2400"/>
              <a:buChar char="○"/>
              <a:defRPr b="1" sz="2400"/>
            </a:lvl5pPr>
            <a:lvl6pPr indent="-381000" lvl="5" marL="2743200" rtl="0" algn="ctr">
              <a:spcBef>
                <a:spcPts val="0"/>
              </a:spcBef>
              <a:spcAft>
                <a:spcPts val="0"/>
              </a:spcAft>
              <a:buSzPts val="2400"/>
              <a:buChar char="■"/>
              <a:defRPr b="1" sz="2400"/>
            </a:lvl6pPr>
            <a:lvl7pPr indent="-381000" lvl="6" marL="3200400" rtl="0" algn="ctr">
              <a:spcBef>
                <a:spcPts val="0"/>
              </a:spcBef>
              <a:spcAft>
                <a:spcPts val="0"/>
              </a:spcAft>
              <a:buSzPts val="2400"/>
              <a:buChar char="●"/>
              <a:defRPr b="1" sz="2400"/>
            </a:lvl7pPr>
            <a:lvl8pPr indent="-381000" lvl="7" marL="3657600" rtl="0" algn="ctr">
              <a:spcBef>
                <a:spcPts val="0"/>
              </a:spcBef>
              <a:spcAft>
                <a:spcPts val="0"/>
              </a:spcAft>
              <a:buSzPts val="2400"/>
              <a:buChar char="○"/>
              <a:defRPr b="1" sz="2400"/>
            </a:lvl8pPr>
            <a:lvl9pPr indent="-381000" lvl="8" marL="4114800" algn="ctr">
              <a:spcBef>
                <a:spcPts val="0"/>
              </a:spcBef>
              <a:spcAft>
                <a:spcPts val="0"/>
              </a:spcAft>
              <a:buSzPts val="2400"/>
              <a:buChar char="■"/>
              <a:defRPr b="1" sz="2400"/>
            </a:lvl9pPr>
          </a:lstStyle>
          <a:p/>
        </p:txBody>
      </p:sp>
      <p:grpSp>
        <p:nvGrpSpPr>
          <p:cNvPr id="27" name="Google Shape;27;p4"/>
          <p:cNvGrpSpPr/>
          <p:nvPr/>
        </p:nvGrpSpPr>
        <p:grpSpPr>
          <a:xfrm>
            <a:off x="3770056" y="1078294"/>
            <a:ext cx="1580939" cy="1158543"/>
            <a:chOff x="3754950" y="1132925"/>
            <a:chExt cx="1580939" cy="1544725"/>
          </a:xfrm>
        </p:grpSpPr>
        <p:sp>
          <p:nvSpPr>
            <p:cNvPr id="28" name="Google Shape;28;p4"/>
            <p:cNvSpPr/>
            <p:nvPr/>
          </p:nvSpPr>
          <p:spPr>
            <a:xfrm>
              <a:off x="3907350" y="1285321"/>
              <a:ext cx="1329300" cy="1329300"/>
            </a:xfrm>
            <a:prstGeom prst="ellipse">
              <a:avLst/>
            </a:prstGeom>
            <a:noFill/>
            <a:ln cap="flat" cmpd="sng" w="952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Google Shape;29;p4"/>
            <p:cNvSpPr/>
            <p:nvPr/>
          </p:nvSpPr>
          <p:spPr>
            <a:xfrm rot="-5400000">
              <a:off x="3754950" y="1132925"/>
              <a:ext cx="1480500" cy="1480500"/>
            </a:xfrm>
            <a:prstGeom prst="arc">
              <a:avLst>
                <a:gd fmla="val 16200000" name="adj1"/>
                <a:gd fmla="val 0" name="adj2"/>
              </a:avLst>
            </a:prstGeom>
            <a:noFill/>
            <a:ln cap="flat" cmpd="sng" w="9525">
              <a:solidFill>
                <a:srgbClr val="FFFFFF"/>
              </a:solidFill>
              <a:prstDash val="dash"/>
              <a:round/>
              <a:headEnd len="sm" w="sm" type="triangle"/>
              <a:tailEnd len="sm" w="sm" type="triangl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0" name="Google Shape;30;p4"/>
            <p:cNvCxnSpPr>
              <a:endCxn id="28" idx="1"/>
            </p:cNvCxnSpPr>
            <p:nvPr/>
          </p:nvCxnSpPr>
          <p:spPr>
            <a:xfrm>
              <a:off x="3890221" y="1267893"/>
              <a:ext cx="211800" cy="212100"/>
            </a:xfrm>
            <a:prstGeom prst="straightConnector1">
              <a:avLst/>
            </a:prstGeom>
            <a:noFill/>
            <a:ln cap="flat" cmpd="sng" w="9525">
              <a:solidFill>
                <a:srgbClr val="FFFFFF"/>
              </a:solidFill>
              <a:prstDash val="dash"/>
              <a:round/>
              <a:headEnd len="med" w="med" type="none"/>
              <a:tailEnd len="med" w="med" type="none"/>
            </a:ln>
          </p:spPr>
        </p:cxnSp>
        <p:cxnSp>
          <p:nvCxnSpPr>
            <p:cNvPr id="31" name="Google Shape;31;p4"/>
            <p:cNvCxnSpPr/>
            <p:nvPr/>
          </p:nvCxnSpPr>
          <p:spPr>
            <a:xfrm>
              <a:off x="5335889" y="1276425"/>
              <a:ext cx="0" cy="1393500"/>
            </a:xfrm>
            <a:prstGeom prst="straightConnector1">
              <a:avLst/>
            </a:prstGeom>
            <a:noFill/>
            <a:ln cap="flat" cmpd="sng" w="9525">
              <a:solidFill>
                <a:srgbClr val="FFFFFF"/>
              </a:solidFill>
              <a:prstDash val="solid"/>
              <a:round/>
              <a:headEnd len="sm" w="sm" type="triangle"/>
              <a:tailEnd len="sm" w="sm" type="triangle"/>
            </a:ln>
          </p:spPr>
        </p:cxnSp>
        <p:sp>
          <p:nvSpPr>
            <p:cNvPr id="32" name="Google Shape;32;p4"/>
            <p:cNvSpPr/>
            <p:nvPr/>
          </p:nvSpPr>
          <p:spPr>
            <a:xfrm>
              <a:off x="4222975" y="1683233"/>
              <a:ext cx="698050" cy="549925"/>
            </a:xfrm>
            <a:prstGeom prst="rect">
              <a:avLst/>
            </a:prstGeom>
          </p:spPr>
          <p:txBody>
            <a:bodyPr>
              <a:prstTxWarp prst="textPlain"/>
            </a:bodyPr>
            <a:lstStyle/>
            <a:p>
              <a:pPr lvl="0" algn="ctr"/>
              <a:r>
                <a:rPr b="1" i="0">
                  <a:ln cap="flat" cmpd="sng" w="19050">
                    <a:solidFill>
                      <a:srgbClr val="FFFFFF"/>
                    </a:solidFill>
                    <a:prstDash val="solid"/>
                    <a:round/>
                    <a:headEnd len="sm" w="sm" type="none"/>
                    <a:tailEnd len="sm" w="sm" type="none"/>
                  </a:ln>
                  <a:noFill/>
                  <a:latin typeface="Arial"/>
                </a:rPr>
                <a:t>“</a:t>
              </a:r>
            </a:p>
          </p:txBody>
        </p:sp>
        <p:cxnSp>
          <p:nvCxnSpPr>
            <p:cNvPr id="33" name="Google Shape;33;p4"/>
            <p:cNvCxnSpPr>
              <a:stCxn id="28" idx="5"/>
            </p:cNvCxnSpPr>
            <p:nvPr/>
          </p:nvCxnSpPr>
          <p:spPr>
            <a:xfrm>
              <a:off x="5041979" y="2419950"/>
              <a:ext cx="253800" cy="257700"/>
            </a:xfrm>
            <a:prstGeom prst="straightConnector1">
              <a:avLst/>
            </a:prstGeom>
            <a:noFill/>
            <a:ln cap="flat" cmpd="sng" w="9525">
              <a:solidFill>
                <a:srgbClr val="FFFFFF"/>
              </a:solidFill>
              <a:prstDash val="dash"/>
              <a:round/>
              <a:headEnd len="med" w="med" type="none"/>
              <a:tailEnd len="med" w="med" type="none"/>
            </a:ln>
          </p:spPr>
        </p:cxnSp>
        <p:cxnSp>
          <p:nvCxnSpPr>
            <p:cNvPr id="34" name="Google Shape;34;p4"/>
            <p:cNvCxnSpPr/>
            <p:nvPr/>
          </p:nvCxnSpPr>
          <p:spPr>
            <a:xfrm>
              <a:off x="4244700" y="1591869"/>
              <a:ext cx="654600" cy="0"/>
            </a:xfrm>
            <a:prstGeom prst="straightConnector1">
              <a:avLst/>
            </a:prstGeom>
            <a:noFill/>
            <a:ln cap="flat" cmpd="sng" w="9525">
              <a:solidFill>
                <a:srgbClr val="FFFFFF"/>
              </a:solidFill>
              <a:prstDash val="solid"/>
              <a:round/>
              <a:headEnd len="sm" w="sm" type="triangle"/>
              <a:tailEnd len="sm" w="sm" type="triangl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35" name="Shape 35"/>
        <p:cNvGrpSpPr/>
        <p:nvPr/>
      </p:nvGrpSpPr>
      <p:grpSpPr>
        <a:xfrm>
          <a:off x="0" y="0"/>
          <a:ext cx="0" cy="0"/>
          <a:chOff x="0" y="0"/>
          <a:chExt cx="0" cy="0"/>
        </a:xfrm>
      </p:grpSpPr>
      <p:sp>
        <p:nvSpPr>
          <p:cNvPr id="36" name="Google Shape;36;p5"/>
          <p:cNvSpPr txBox="1"/>
          <p:nvPr>
            <p:ph type="title"/>
          </p:nvPr>
        </p:nvSpPr>
        <p:spPr>
          <a:xfrm>
            <a:off x="404330" y="493832"/>
            <a:ext cx="8229600" cy="413700"/>
          </a:xfrm>
          <a:prstGeom prst="rect">
            <a:avLst/>
          </a:prstGeom>
        </p:spPr>
        <p:txBody>
          <a:bodyPr anchorCtr="0" anchor="t" bIns="91425" lIns="91425" spcFirstLastPara="1" rIns="91425" wrap="square" tIns="91425"/>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37" name="Google Shape;37;p5"/>
          <p:cNvSpPr txBox="1"/>
          <p:nvPr>
            <p:ph idx="1" type="body"/>
          </p:nvPr>
        </p:nvSpPr>
        <p:spPr>
          <a:xfrm>
            <a:off x="343225" y="1125000"/>
            <a:ext cx="8290800" cy="3639000"/>
          </a:xfrm>
          <a:prstGeom prst="rect">
            <a:avLst/>
          </a:prstGeom>
        </p:spPr>
        <p:txBody>
          <a:bodyPr anchorCtr="0" anchor="t" bIns="91425" lIns="91425" spcFirstLastPara="1" rIns="91425" wrap="square" tIns="91425"/>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8" name="Shape 38"/>
        <p:cNvGrpSpPr/>
        <p:nvPr/>
      </p:nvGrpSpPr>
      <p:grpSpPr>
        <a:xfrm>
          <a:off x="0" y="0"/>
          <a:ext cx="0" cy="0"/>
          <a:chOff x="0" y="0"/>
          <a:chExt cx="0" cy="0"/>
        </a:xfrm>
      </p:grpSpPr>
      <p:sp>
        <p:nvSpPr>
          <p:cNvPr id="39" name="Google Shape;39;p6"/>
          <p:cNvSpPr txBox="1"/>
          <p:nvPr>
            <p:ph type="title"/>
          </p:nvPr>
        </p:nvSpPr>
        <p:spPr>
          <a:xfrm>
            <a:off x="404330" y="493832"/>
            <a:ext cx="8229600" cy="413700"/>
          </a:xfrm>
          <a:prstGeom prst="rect">
            <a:avLst/>
          </a:prstGeom>
        </p:spPr>
        <p:txBody>
          <a:bodyPr anchorCtr="0" anchor="t" bIns="91425" lIns="91425" spcFirstLastPara="1" rIns="91425" wrap="square" tIns="91425"/>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
        <p:nvSpPr>
          <p:cNvPr id="40" name="Google Shape;40;p6"/>
          <p:cNvSpPr txBox="1"/>
          <p:nvPr>
            <p:ph idx="1" type="body"/>
          </p:nvPr>
        </p:nvSpPr>
        <p:spPr>
          <a:xfrm>
            <a:off x="420778" y="1239803"/>
            <a:ext cx="3994500" cy="37257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1" name="Google Shape;41;p6"/>
          <p:cNvSpPr txBox="1"/>
          <p:nvPr>
            <p:ph idx="2" type="body"/>
          </p:nvPr>
        </p:nvSpPr>
        <p:spPr>
          <a:xfrm>
            <a:off x="4731381" y="1239803"/>
            <a:ext cx="3994500" cy="37257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42" name="Shape 42"/>
        <p:cNvGrpSpPr/>
        <p:nvPr/>
      </p:nvGrpSpPr>
      <p:grpSpPr>
        <a:xfrm>
          <a:off x="0" y="0"/>
          <a:ext cx="0" cy="0"/>
          <a:chOff x="0" y="0"/>
          <a:chExt cx="0" cy="0"/>
        </a:xfrm>
      </p:grpSpPr>
      <p:sp>
        <p:nvSpPr>
          <p:cNvPr id="43" name="Google Shape;43;p7"/>
          <p:cNvSpPr txBox="1"/>
          <p:nvPr>
            <p:ph type="title"/>
          </p:nvPr>
        </p:nvSpPr>
        <p:spPr>
          <a:xfrm>
            <a:off x="404330" y="493832"/>
            <a:ext cx="8229600" cy="413700"/>
          </a:xfrm>
          <a:prstGeom prst="rect">
            <a:avLst/>
          </a:prstGeom>
        </p:spPr>
        <p:txBody>
          <a:bodyPr anchorCtr="0" anchor="t" bIns="91425" lIns="91425" spcFirstLastPara="1" rIns="91425" wrap="square" tIns="91425"/>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44" name="Google Shape;44;p7"/>
          <p:cNvSpPr txBox="1"/>
          <p:nvPr>
            <p:ph idx="1" type="body"/>
          </p:nvPr>
        </p:nvSpPr>
        <p:spPr>
          <a:xfrm>
            <a:off x="457200" y="1234143"/>
            <a:ext cx="2631900" cy="33483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7"/>
          <p:cNvSpPr txBox="1"/>
          <p:nvPr>
            <p:ph idx="2" type="body"/>
          </p:nvPr>
        </p:nvSpPr>
        <p:spPr>
          <a:xfrm>
            <a:off x="3223964" y="1234143"/>
            <a:ext cx="2631900" cy="33483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6" name="Google Shape;46;p7"/>
          <p:cNvSpPr txBox="1"/>
          <p:nvPr>
            <p:ph idx="3" type="body"/>
          </p:nvPr>
        </p:nvSpPr>
        <p:spPr>
          <a:xfrm>
            <a:off x="5990727" y="1234143"/>
            <a:ext cx="2631900" cy="33483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7" name="Shape 47"/>
        <p:cNvGrpSpPr/>
        <p:nvPr/>
      </p:nvGrpSpPr>
      <p:grpSpPr>
        <a:xfrm>
          <a:off x="0" y="0"/>
          <a:ext cx="0" cy="0"/>
          <a:chOff x="0" y="0"/>
          <a:chExt cx="0" cy="0"/>
        </a:xfrm>
      </p:grpSpPr>
      <p:sp>
        <p:nvSpPr>
          <p:cNvPr id="48" name="Google Shape;48;p8"/>
          <p:cNvSpPr txBox="1"/>
          <p:nvPr>
            <p:ph type="title"/>
          </p:nvPr>
        </p:nvSpPr>
        <p:spPr>
          <a:xfrm>
            <a:off x="404330" y="493832"/>
            <a:ext cx="8229600" cy="413700"/>
          </a:xfrm>
          <a:prstGeom prst="rect">
            <a:avLst/>
          </a:prstGeom>
        </p:spPr>
        <p:txBody>
          <a:bodyPr anchorCtr="0" anchor="t" bIns="91425" lIns="91425" spcFirstLastPara="1" rIns="91425" wrap="square" tIns="91425"/>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9"/>
          <p:cNvSpPr txBox="1"/>
          <p:nvPr>
            <p:ph idx="1" type="body"/>
          </p:nvPr>
        </p:nvSpPr>
        <p:spPr>
          <a:xfrm>
            <a:off x="457200" y="4406309"/>
            <a:ext cx="8229600" cy="5196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800"/>
              <a:buNone/>
              <a:defRPr sz="18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EFEFEF"/>
        </a:solidFill>
      </p:bgPr>
    </p:bg>
    <p:spTree>
      <p:nvGrpSpPr>
        <p:cNvPr id="5" name="Shape 5"/>
        <p:cNvGrpSpPr/>
        <p:nvPr/>
      </p:nvGrpSpPr>
      <p:grpSpPr>
        <a:xfrm>
          <a:off x="0" y="0"/>
          <a:ext cx="0" cy="0"/>
          <a:chOff x="0" y="0"/>
          <a:chExt cx="0" cy="0"/>
        </a:xfrm>
      </p:grpSpPr>
      <p:pic>
        <p:nvPicPr>
          <p:cNvPr descr="blueprint.png" id="6" name="Google Shape;6;p1"/>
          <p:cNvPicPr preferRelativeResize="0"/>
          <p:nvPr/>
        </p:nvPicPr>
        <p:blipFill rotWithShape="1">
          <a:blip r:embed="rId1">
            <a:alphaModFix/>
          </a:blip>
          <a:srcRect b="3297" l="0" r="3297" t="0"/>
          <a:stretch/>
        </p:blipFill>
        <p:spPr>
          <a:xfrm>
            <a:off x="0" y="0"/>
            <a:ext cx="6857999" cy="5143500"/>
          </a:xfrm>
          <a:prstGeom prst="rect">
            <a:avLst/>
          </a:prstGeom>
          <a:noFill/>
          <a:ln>
            <a:noFill/>
          </a:ln>
        </p:spPr>
      </p:pic>
      <p:sp>
        <p:nvSpPr>
          <p:cNvPr id="7" name="Google Shape;7;p1"/>
          <p:cNvSpPr/>
          <p:nvPr/>
        </p:nvSpPr>
        <p:spPr>
          <a:xfrm>
            <a:off x="128400" y="96298"/>
            <a:ext cx="8889600" cy="49452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 name="Google Shape;8;p1"/>
          <p:cNvSpPr txBox="1"/>
          <p:nvPr>
            <p:ph type="title"/>
          </p:nvPr>
        </p:nvSpPr>
        <p:spPr>
          <a:xfrm>
            <a:off x="404330" y="493832"/>
            <a:ext cx="8229600" cy="413700"/>
          </a:xfrm>
          <a:prstGeom prst="rect">
            <a:avLst/>
          </a:prstGeom>
          <a:noFill/>
          <a:ln>
            <a:noFill/>
          </a:ln>
        </p:spPr>
        <p:txBody>
          <a:bodyPr anchorCtr="0" anchor="t" bIns="91425" lIns="91425" spcFirstLastPara="1" rIns="91425" wrap="square" tIns="91425"/>
          <a:lstStyle>
            <a:lvl1pPr lvl="0">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1pPr>
            <a:lvl2pPr lvl="1">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2pPr>
            <a:lvl3pPr lvl="2">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3pPr>
            <a:lvl4pPr lvl="3">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4pPr>
            <a:lvl5pPr lvl="4">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5pPr>
            <a:lvl6pPr lvl="5">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6pPr>
            <a:lvl7pPr lvl="6">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7pPr>
            <a:lvl8pPr lvl="7">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8pPr>
            <a:lvl9pPr lvl="8">
              <a:spcBef>
                <a:spcPts val="0"/>
              </a:spcBef>
              <a:spcAft>
                <a:spcPts val="0"/>
              </a:spcAft>
              <a:buClr>
                <a:srgbClr val="FFFFFF"/>
              </a:buClr>
              <a:buSzPts val="2200"/>
              <a:buFont typeface="Cousine"/>
              <a:buNone/>
              <a:defRPr sz="2200">
                <a:solidFill>
                  <a:srgbClr val="FFFFFF"/>
                </a:solidFill>
                <a:latin typeface="Cousine"/>
                <a:ea typeface="Cousine"/>
                <a:cs typeface="Cousine"/>
                <a:sym typeface="Cousine"/>
              </a:defRPr>
            </a:lvl9pPr>
          </a:lstStyle>
          <a:p/>
        </p:txBody>
      </p:sp>
      <p:sp>
        <p:nvSpPr>
          <p:cNvPr id="9" name="Google Shape;9;p1"/>
          <p:cNvSpPr txBox="1"/>
          <p:nvPr>
            <p:ph idx="1" type="body"/>
          </p:nvPr>
        </p:nvSpPr>
        <p:spPr>
          <a:xfrm>
            <a:off x="457200" y="1125000"/>
            <a:ext cx="8229600" cy="3639000"/>
          </a:xfrm>
          <a:prstGeom prst="rect">
            <a:avLst/>
          </a:prstGeom>
          <a:noFill/>
          <a:ln>
            <a:noFill/>
          </a:ln>
        </p:spPr>
        <p:txBody>
          <a:bodyPr anchorCtr="0" anchor="t" bIns="91425" lIns="91425" spcFirstLastPara="1" rIns="91425" wrap="square" tIns="91425"/>
          <a:lstStyle>
            <a:lvl1pPr indent="-419100" lvl="0" marL="457200">
              <a:spcBef>
                <a:spcPts val="600"/>
              </a:spcBef>
              <a:spcAft>
                <a:spcPts val="0"/>
              </a:spcAft>
              <a:buClr>
                <a:srgbClr val="FFFFFF"/>
              </a:buClr>
              <a:buSzPts val="3000"/>
              <a:buFont typeface="Cousine"/>
              <a:buChar char="▪"/>
              <a:defRPr sz="3000">
                <a:solidFill>
                  <a:srgbClr val="FFFFFF"/>
                </a:solidFill>
                <a:latin typeface="Cousine"/>
                <a:ea typeface="Cousine"/>
                <a:cs typeface="Cousine"/>
                <a:sym typeface="Cousine"/>
              </a:defRPr>
            </a:lvl1pPr>
            <a:lvl2pPr indent="-381000" lvl="1" marL="914400">
              <a:spcBef>
                <a:spcPts val="0"/>
              </a:spcBef>
              <a:spcAft>
                <a:spcPts val="0"/>
              </a:spcAft>
              <a:buClr>
                <a:srgbClr val="FFFFFF"/>
              </a:buClr>
              <a:buSzPts val="2400"/>
              <a:buFont typeface="Cousine"/>
              <a:buChar char="▫"/>
              <a:defRPr sz="2400">
                <a:solidFill>
                  <a:srgbClr val="FFFFFF"/>
                </a:solidFill>
                <a:latin typeface="Cousine"/>
                <a:ea typeface="Cousine"/>
                <a:cs typeface="Cousine"/>
                <a:sym typeface="Cousine"/>
              </a:defRPr>
            </a:lvl2pPr>
            <a:lvl3pPr indent="-381000" lvl="2" marL="1371600">
              <a:spcBef>
                <a:spcPts val="0"/>
              </a:spcBef>
              <a:spcAft>
                <a:spcPts val="0"/>
              </a:spcAft>
              <a:buClr>
                <a:srgbClr val="FFFFFF"/>
              </a:buClr>
              <a:buSzPts val="2400"/>
              <a:buFont typeface="Cousine"/>
              <a:buChar char="■"/>
              <a:defRPr sz="2400">
                <a:solidFill>
                  <a:srgbClr val="FFFFFF"/>
                </a:solidFill>
                <a:latin typeface="Cousine"/>
                <a:ea typeface="Cousine"/>
                <a:cs typeface="Cousine"/>
                <a:sym typeface="Cousine"/>
              </a:defRPr>
            </a:lvl3pPr>
            <a:lvl4pPr indent="-342900" lvl="3" marL="18288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4pPr>
            <a:lvl5pPr indent="-342900" lvl="4" marL="22860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5pPr>
            <a:lvl6pPr indent="-342900" lvl="5" marL="27432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6pPr>
            <a:lvl7pPr indent="-342900" lvl="6" marL="32004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7pPr>
            <a:lvl8pPr indent="-342900" lvl="7" marL="36576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8pPr>
            <a:lvl9pPr indent="-342900" lvl="8" marL="4114800">
              <a:spcBef>
                <a:spcPts val="0"/>
              </a:spcBef>
              <a:spcAft>
                <a:spcPts val="0"/>
              </a:spcAft>
              <a:buClr>
                <a:srgbClr val="FFFFFF"/>
              </a:buClr>
              <a:buSzPts val="1800"/>
              <a:buFont typeface="Cousine"/>
              <a:buChar char="■"/>
              <a:defRPr sz="1800">
                <a:solidFill>
                  <a:srgbClr val="FFFFFF"/>
                </a:solidFill>
                <a:latin typeface="Cousine"/>
                <a:ea typeface="Cousine"/>
                <a:cs typeface="Cousine"/>
                <a:sym typeface="Cousine"/>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30.jpg"/><Relationship Id="rId5"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8.jpg"/><Relationship Id="rId5"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0.jpg"/><Relationship Id="rId4" Type="http://schemas.openxmlformats.org/officeDocument/2006/relationships/image" Target="../media/image35.jpg"/><Relationship Id="rId5"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25.jpg"/><Relationship Id="rId5"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post1010.org/Robotics/Robotics2016/FTC2016/index.html" TargetMode="External"/><Relationship Id="rId4" Type="http://schemas.openxmlformats.org/officeDocument/2006/relationships/image" Target="../media/image31.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7.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1.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1"/>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400">
                <a:solidFill>
                  <a:srgbClr val="0000FF"/>
                </a:solidFill>
                <a:latin typeface="Oswald"/>
                <a:ea typeface="Oswald"/>
                <a:cs typeface="Oswald"/>
                <a:sym typeface="Oswald"/>
              </a:rPr>
              <a:t>Our </a:t>
            </a:r>
            <a:r>
              <a:rPr lang="en" sz="2400">
                <a:solidFill>
                  <a:srgbClr val="0000FF"/>
                </a:solidFill>
                <a:latin typeface="Oswald"/>
                <a:ea typeface="Oswald"/>
                <a:cs typeface="Oswald"/>
                <a:sym typeface="Oswald"/>
              </a:rPr>
              <a:t>Mission</a:t>
            </a:r>
            <a:endParaRPr sz="2400">
              <a:solidFill>
                <a:srgbClr val="0000FF"/>
              </a:solidFill>
              <a:latin typeface="Oswald"/>
              <a:ea typeface="Oswald"/>
              <a:cs typeface="Oswald"/>
              <a:sym typeface="Oswald"/>
            </a:endParaRPr>
          </a:p>
        </p:txBody>
      </p:sp>
      <p:sp>
        <p:nvSpPr>
          <p:cNvPr id="57" name="Google Shape;57;p11"/>
          <p:cNvSpPr txBox="1"/>
          <p:nvPr>
            <p:ph idx="1" type="body"/>
          </p:nvPr>
        </p:nvSpPr>
        <p:spPr>
          <a:xfrm>
            <a:off x="420772" y="1239800"/>
            <a:ext cx="78618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lang="en" sz="2400">
                <a:solidFill>
                  <a:srgbClr val="000000"/>
                </a:solidFill>
                <a:latin typeface="Oswald"/>
                <a:ea typeface="Oswald"/>
                <a:cs typeface="Oswald"/>
                <a:sym typeface="Oswald"/>
              </a:rPr>
              <a:t>The Blu Cru has always felt that a passion STEM holds the highest importance in the community.  Reaching out into the community to instill a passion of STEM into its people, specifically through an involvement in robotics. We place a strong emphasis on community outreach. We have gained the support of the community, as well as the addition to join our team because of past outreach events. Outreach has always been a central part of our Mission. </a:t>
            </a:r>
            <a:endParaRPr sz="2400">
              <a:solidFill>
                <a:srgbClr val="000000"/>
              </a:solidFill>
              <a:latin typeface="Oswald"/>
              <a:ea typeface="Oswald"/>
              <a:cs typeface="Oswald"/>
              <a:sym typeface="Oswald"/>
            </a:endParaRPr>
          </a:p>
        </p:txBody>
      </p:sp>
      <p:sp>
        <p:nvSpPr>
          <p:cNvPr id="58" name="Google Shape;58;p11"/>
          <p:cNvSpPr txBox="1"/>
          <p:nvPr>
            <p:ph idx="2" type="body"/>
          </p:nvPr>
        </p:nvSpPr>
        <p:spPr>
          <a:xfrm rot="10800000">
            <a:off x="9177578" y="6618325"/>
            <a:ext cx="420300" cy="1752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solidFill>
                  <a:srgbClr val="0000FF"/>
                </a:solidFill>
                <a:latin typeface="Oswald"/>
                <a:ea typeface="Oswald"/>
                <a:cs typeface="Oswald"/>
                <a:sym typeface="Oswald"/>
              </a:rPr>
              <a:t>Robert Frost Stem Night </a:t>
            </a:r>
            <a:endParaRPr sz="1800">
              <a:solidFill>
                <a:srgbClr val="0000FF"/>
              </a:solidFill>
              <a:latin typeface="Oswald"/>
              <a:ea typeface="Oswald"/>
              <a:cs typeface="Oswald"/>
              <a:sym typeface="Oswald"/>
            </a:endParaRPr>
          </a:p>
        </p:txBody>
      </p:sp>
      <p:pic>
        <p:nvPicPr>
          <p:cNvPr id="129" name="Google Shape;129;p20"/>
          <p:cNvPicPr preferRelativeResize="0"/>
          <p:nvPr/>
        </p:nvPicPr>
        <p:blipFill>
          <a:blip r:embed="rId3">
            <a:alphaModFix/>
          </a:blip>
          <a:stretch>
            <a:fillRect/>
          </a:stretch>
        </p:blipFill>
        <p:spPr>
          <a:xfrm>
            <a:off x="355875" y="997675"/>
            <a:ext cx="3606298" cy="2704723"/>
          </a:xfrm>
          <a:prstGeom prst="rect">
            <a:avLst/>
          </a:prstGeom>
          <a:noFill/>
          <a:ln>
            <a:noFill/>
          </a:ln>
        </p:spPr>
      </p:pic>
      <p:pic>
        <p:nvPicPr>
          <p:cNvPr id="130" name="Google Shape;130;p20"/>
          <p:cNvPicPr preferRelativeResize="0"/>
          <p:nvPr/>
        </p:nvPicPr>
        <p:blipFill>
          <a:blip r:embed="rId4">
            <a:alphaModFix/>
          </a:blip>
          <a:stretch>
            <a:fillRect/>
          </a:stretch>
        </p:blipFill>
        <p:spPr>
          <a:xfrm>
            <a:off x="4030024" y="997675"/>
            <a:ext cx="2230299" cy="2973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404325" y="493825"/>
            <a:ext cx="85545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400">
                <a:solidFill>
                  <a:srgbClr val="0000FF"/>
                </a:solidFill>
                <a:latin typeface="Oswald"/>
                <a:ea typeface="Oswald"/>
                <a:cs typeface="Oswald"/>
                <a:sym typeface="Oswald"/>
              </a:rPr>
              <a:t>FLL Scrimmage Session			Makerspace Opening in Rockville Library</a:t>
            </a:r>
            <a:endParaRPr sz="2400">
              <a:solidFill>
                <a:srgbClr val="0000FF"/>
              </a:solidFill>
              <a:latin typeface="Oswald"/>
              <a:ea typeface="Oswald"/>
              <a:cs typeface="Oswald"/>
              <a:sym typeface="Oswald"/>
            </a:endParaRPr>
          </a:p>
        </p:txBody>
      </p:sp>
      <p:pic>
        <p:nvPicPr>
          <p:cNvPr id="136" name="Google Shape;136;p21"/>
          <p:cNvPicPr preferRelativeResize="0"/>
          <p:nvPr/>
        </p:nvPicPr>
        <p:blipFill>
          <a:blip r:embed="rId3">
            <a:alphaModFix/>
          </a:blip>
          <a:stretch>
            <a:fillRect/>
          </a:stretch>
        </p:blipFill>
        <p:spPr>
          <a:xfrm>
            <a:off x="404325" y="1616600"/>
            <a:ext cx="3188050" cy="2391026"/>
          </a:xfrm>
          <a:prstGeom prst="rect">
            <a:avLst/>
          </a:prstGeom>
          <a:noFill/>
          <a:ln>
            <a:noFill/>
          </a:ln>
        </p:spPr>
      </p:pic>
      <p:sp>
        <p:nvSpPr>
          <p:cNvPr id="137" name="Google Shape;137;p21"/>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38" name="Google Shape;138;p21"/>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39" name="Google Shape;139;p21"/>
          <p:cNvPicPr preferRelativeResize="0"/>
          <p:nvPr/>
        </p:nvPicPr>
        <p:blipFill>
          <a:blip r:embed="rId4">
            <a:alphaModFix/>
          </a:blip>
          <a:stretch>
            <a:fillRect/>
          </a:stretch>
        </p:blipFill>
        <p:spPr>
          <a:xfrm>
            <a:off x="3883050" y="1229488"/>
            <a:ext cx="2373926" cy="3165251"/>
          </a:xfrm>
          <a:prstGeom prst="rect">
            <a:avLst/>
          </a:prstGeom>
          <a:noFill/>
          <a:ln>
            <a:noFill/>
          </a:ln>
        </p:spPr>
      </p:pic>
      <p:pic>
        <p:nvPicPr>
          <p:cNvPr id="140" name="Google Shape;140;p21"/>
          <p:cNvPicPr preferRelativeResize="0"/>
          <p:nvPr/>
        </p:nvPicPr>
        <p:blipFill rotWithShape="1">
          <a:blip r:embed="rId5">
            <a:alphaModFix/>
          </a:blip>
          <a:srcRect b="5270" l="33629" r="-33630" t="-5270"/>
          <a:stretch/>
        </p:blipFill>
        <p:spPr>
          <a:xfrm>
            <a:off x="6310250" y="1178500"/>
            <a:ext cx="4102226" cy="30766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2"/>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FLL Junior Expo</a:t>
            </a:r>
            <a:endParaRPr>
              <a:solidFill>
                <a:srgbClr val="0000FF"/>
              </a:solidFill>
              <a:latin typeface="Oswald"/>
              <a:ea typeface="Oswald"/>
              <a:cs typeface="Oswald"/>
              <a:sym typeface="Oswald"/>
            </a:endParaRPr>
          </a:p>
        </p:txBody>
      </p:sp>
      <p:sp>
        <p:nvSpPr>
          <p:cNvPr id="146" name="Google Shape;146;p22"/>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47" name="Google Shape;147;p22"/>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48" name="Google Shape;148;p22"/>
          <p:cNvPicPr preferRelativeResize="0"/>
          <p:nvPr/>
        </p:nvPicPr>
        <p:blipFill>
          <a:blip r:embed="rId3">
            <a:alphaModFix/>
          </a:blip>
          <a:stretch>
            <a:fillRect/>
          </a:stretch>
        </p:blipFill>
        <p:spPr>
          <a:xfrm>
            <a:off x="842175" y="1570725"/>
            <a:ext cx="2239175" cy="2985549"/>
          </a:xfrm>
          <a:prstGeom prst="rect">
            <a:avLst/>
          </a:prstGeom>
          <a:noFill/>
          <a:ln>
            <a:noFill/>
          </a:ln>
        </p:spPr>
      </p:pic>
      <p:pic>
        <p:nvPicPr>
          <p:cNvPr id="149" name="Google Shape;149;p22"/>
          <p:cNvPicPr preferRelativeResize="0"/>
          <p:nvPr/>
        </p:nvPicPr>
        <p:blipFill>
          <a:blip r:embed="rId4">
            <a:alphaModFix/>
          </a:blip>
          <a:stretch>
            <a:fillRect/>
          </a:stretch>
        </p:blipFill>
        <p:spPr>
          <a:xfrm>
            <a:off x="3321225" y="1602266"/>
            <a:ext cx="2191824" cy="2922471"/>
          </a:xfrm>
          <a:prstGeom prst="rect">
            <a:avLst/>
          </a:prstGeom>
          <a:noFill/>
          <a:ln>
            <a:noFill/>
          </a:ln>
        </p:spPr>
      </p:pic>
      <p:pic>
        <p:nvPicPr>
          <p:cNvPr id="150" name="Google Shape;150;p22"/>
          <p:cNvPicPr preferRelativeResize="0"/>
          <p:nvPr/>
        </p:nvPicPr>
        <p:blipFill>
          <a:blip r:embed="rId5">
            <a:alphaModFix/>
          </a:blip>
          <a:stretch>
            <a:fillRect/>
          </a:stretch>
        </p:blipFill>
        <p:spPr>
          <a:xfrm>
            <a:off x="5752924" y="1609865"/>
            <a:ext cx="2239175" cy="29855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Johns Hopkins Science of Breadmaking Event </a:t>
            </a:r>
            <a:endParaRPr>
              <a:solidFill>
                <a:srgbClr val="0000FF"/>
              </a:solidFill>
              <a:latin typeface="Oswald"/>
              <a:ea typeface="Oswald"/>
              <a:cs typeface="Oswald"/>
              <a:sym typeface="Oswald"/>
            </a:endParaRPr>
          </a:p>
        </p:txBody>
      </p:sp>
      <p:sp>
        <p:nvSpPr>
          <p:cNvPr id="156" name="Google Shape;156;p23"/>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57" name="Google Shape;157;p23"/>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58" name="Google Shape;158;p23"/>
          <p:cNvPicPr preferRelativeResize="0"/>
          <p:nvPr/>
        </p:nvPicPr>
        <p:blipFill>
          <a:blip r:embed="rId3">
            <a:alphaModFix/>
          </a:blip>
          <a:stretch>
            <a:fillRect/>
          </a:stretch>
        </p:blipFill>
        <p:spPr>
          <a:xfrm>
            <a:off x="490850" y="1130239"/>
            <a:ext cx="3994501" cy="29958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Johns Hopkins Final Frontiers </a:t>
            </a:r>
            <a:endParaRPr>
              <a:solidFill>
                <a:srgbClr val="0000FF"/>
              </a:solidFill>
              <a:latin typeface="Oswald"/>
              <a:ea typeface="Oswald"/>
              <a:cs typeface="Oswald"/>
              <a:sym typeface="Oswald"/>
            </a:endParaRPr>
          </a:p>
        </p:txBody>
      </p:sp>
      <p:sp>
        <p:nvSpPr>
          <p:cNvPr id="164" name="Google Shape;164;p24"/>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65" name="Google Shape;165;p24"/>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66" name="Google Shape;166;p24"/>
          <p:cNvPicPr preferRelativeResize="0"/>
          <p:nvPr/>
        </p:nvPicPr>
        <p:blipFill>
          <a:blip r:embed="rId3">
            <a:alphaModFix/>
          </a:blip>
          <a:stretch>
            <a:fillRect/>
          </a:stretch>
        </p:blipFill>
        <p:spPr>
          <a:xfrm>
            <a:off x="420775" y="978675"/>
            <a:ext cx="2621998" cy="34960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One Billion Literates Foundation Outreach in India</a:t>
            </a:r>
            <a:endParaRPr>
              <a:solidFill>
                <a:srgbClr val="0000FF"/>
              </a:solidFill>
              <a:latin typeface="Oswald"/>
              <a:ea typeface="Oswald"/>
              <a:cs typeface="Oswald"/>
              <a:sym typeface="Oswald"/>
            </a:endParaRPr>
          </a:p>
        </p:txBody>
      </p:sp>
      <p:sp>
        <p:nvSpPr>
          <p:cNvPr id="172" name="Google Shape;172;p25"/>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73" name="Google Shape;173;p25"/>
          <p:cNvSpPr txBox="1"/>
          <p:nvPr>
            <p:ph idx="2" type="body"/>
          </p:nvPr>
        </p:nvSpPr>
        <p:spPr>
          <a:xfrm>
            <a:off x="9490052" y="4553776"/>
            <a:ext cx="2446200" cy="17682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74" name="Google Shape;174;p25"/>
          <p:cNvPicPr preferRelativeResize="0"/>
          <p:nvPr/>
        </p:nvPicPr>
        <p:blipFill>
          <a:blip r:embed="rId3">
            <a:alphaModFix/>
          </a:blip>
          <a:stretch>
            <a:fillRect/>
          </a:stretch>
        </p:blipFill>
        <p:spPr>
          <a:xfrm>
            <a:off x="6162125" y="1478975"/>
            <a:ext cx="2793425" cy="2095075"/>
          </a:xfrm>
          <a:prstGeom prst="rect">
            <a:avLst/>
          </a:prstGeom>
          <a:noFill/>
          <a:ln>
            <a:noFill/>
          </a:ln>
        </p:spPr>
      </p:pic>
      <p:pic>
        <p:nvPicPr>
          <p:cNvPr id="175" name="Google Shape;175;p25"/>
          <p:cNvPicPr preferRelativeResize="0"/>
          <p:nvPr/>
        </p:nvPicPr>
        <p:blipFill>
          <a:blip r:embed="rId4">
            <a:alphaModFix/>
          </a:blip>
          <a:stretch>
            <a:fillRect/>
          </a:stretch>
        </p:blipFill>
        <p:spPr>
          <a:xfrm>
            <a:off x="404324" y="1072025"/>
            <a:ext cx="2249599" cy="2999449"/>
          </a:xfrm>
          <a:prstGeom prst="rect">
            <a:avLst/>
          </a:prstGeom>
          <a:noFill/>
          <a:ln>
            <a:noFill/>
          </a:ln>
        </p:spPr>
      </p:pic>
      <p:pic>
        <p:nvPicPr>
          <p:cNvPr id="176" name="Google Shape;176;p25"/>
          <p:cNvPicPr preferRelativeResize="0"/>
          <p:nvPr/>
        </p:nvPicPr>
        <p:blipFill>
          <a:blip r:embed="rId5">
            <a:alphaModFix/>
          </a:blip>
          <a:stretch>
            <a:fillRect/>
          </a:stretch>
        </p:blipFill>
        <p:spPr>
          <a:xfrm>
            <a:off x="2832721" y="1376300"/>
            <a:ext cx="3187867" cy="239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2" name="Google Shape;182;p26"/>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83" name="Google Shape;183;p26"/>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84" name="Google Shape;184;p26"/>
          <p:cNvPicPr preferRelativeResize="0"/>
          <p:nvPr/>
        </p:nvPicPr>
        <p:blipFill>
          <a:blip r:embed="rId3">
            <a:alphaModFix/>
          </a:blip>
          <a:stretch>
            <a:fillRect/>
          </a:stretch>
        </p:blipFill>
        <p:spPr>
          <a:xfrm>
            <a:off x="511022" y="1239800"/>
            <a:ext cx="2879002" cy="2986250"/>
          </a:xfrm>
          <a:prstGeom prst="rect">
            <a:avLst/>
          </a:prstGeom>
          <a:noFill/>
          <a:ln>
            <a:noFill/>
          </a:ln>
        </p:spPr>
      </p:pic>
      <p:pic>
        <p:nvPicPr>
          <p:cNvPr id="185" name="Google Shape;185;p26"/>
          <p:cNvPicPr preferRelativeResize="0"/>
          <p:nvPr/>
        </p:nvPicPr>
        <p:blipFill>
          <a:blip r:embed="rId4">
            <a:alphaModFix/>
          </a:blip>
          <a:stretch>
            <a:fillRect/>
          </a:stretch>
        </p:blipFill>
        <p:spPr>
          <a:xfrm>
            <a:off x="3825938" y="1239812"/>
            <a:ext cx="2185175" cy="2913577"/>
          </a:xfrm>
          <a:prstGeom prst="rect">
            <a:avLst/>
          </a:prstGeom>
          <a:noFill/>
          <a:ln>
            <a:noFill/>
          </a:ln>
        </p:spPr>
      </p:pic>
      <p:pic>
        <p:nvPicPr>
          <p:cNvPr id="186" name="Google Shape;186;p26"/>
          <p:cNvPicPr preferRelativeResize="0"/>
          <p:nvPr/>
        </p:nvPicPr>
        <p:blipFill>
          <a:blip r:embed="rId5">
            <a:alphaModFix/>
          </a:blip>
          <a:stretch>
            <a:fillRect/>
          </a:stretch>
        </p:blipFill>
        <p:spPr>
          <a:xfrm>
            <a:off x="6700076" y="1114975"/>
            <a:ext cx="2185175" cy="29135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USA Science and Engineering Festival  	Robotics Camps</a:t>
            </a:r>
            <a:endParaRPr>
              <a:solidFill>
                <a:srgbClr val="0000FF"/>
              </a:solidFill>
              <a:latin typeface="Oswald"/>
              <a:ea typeface="Oswald"/>
              <a:cs typeface="Oswald"/>
              <a:sym typeface="Oswald"/>
            </a:endParaRPr>
          </a:p>
        </p:txBody>
      </p:sp>
      <p:sp>
        <p:nvSpPr>
          <p:cNvPr id="192" name="Google Shape;192;p27"/>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193" name="Google Shape;193;p27"/>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194" name="Google Shape;194;p27"/>
          <p:cNvPicPr preferRelativeResize="0"/>
          <p:nvPr/>
        </p:nvPicPr>
        <p:blipFill>
          <a:blip r:embed="rId3">
            <a:alphaModFix/>
          </a:blip>
          <a:stretch>
            <a:fillRect/>
          </a:stretch>
        </p:blipFill>
        <p:spPr>
          <a:xfrm>
            <a:off x="491525" y="1090675"/>
            <a:ext cx="3286125" cy="2457450"/>
          </a:xfrm>
          <a:prstGeom prst="rect">
            <a:avLst/>
          </a:prstGeom>
          <a:noFill/>
          <a:ln>
            <a:noFill/>
          </a:ln>
        </p:spPr>
      </p:pic>
      <p:pic>
        <p:nvPicPr>
          <p:cNvPr id="195" name="Google Shape;195;p27"/>
          <p:cNvPicPr preferRelativeResize="0"/>
          <p:nvPr/>
        </p:nvPicPr>
        <p:blipFill>
          <a:blip r:embed="rId4">
            <a:alphaModFix/>
          </a:blip>
          <a:stretch>
            <a:fillRect/>
          </a:stretch>
        </p:blipFill>
        <p:spPr>
          <a:xfrm>
            <a:off x="4448275" y="1090675"/>
            <a:ext cx="2476900" cy="1860975"/>
          </a:xfrm>
          <a:prstGeom prst="rect">
            <a:avLst/>
          </a:prstGeom>
          <a:noFill/>
          <a:ln>
            <a:noFill/>
          </a:ln>
        </p:spPr>
      </p:pic>
      <p:pic>
        <p:nvPicPr>
          <p:cNvPr id="196" name="Google Shape;196;p27"/>
          <p:cNvPicPr preferRelativeResize="0"/>
          <p:nvPr/>
        </p:nvPicPr>
        <p:blipFill>
          <a:blip r:embed="rId5">
            <a:alphaModFix/>
          </a:blip>
          <a:stretch>
            <a:fillRect/>
          </a:stretch>
        </p:blipFill>
        <p:spPr>
          <a:xfrm>
            <a:off x="6217000" y="3051775"/>
            <a:ext cx="2828925" cy="2124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Hometown Holidays </a:t>
            </a:r>
            <a:endParaRPr>
              <a:solidFill>
                <a:srgbClr val="0000FF"/>
              </a:solidFill>
              <a:latin typeface="Oswald"/>
              <a:ea typeface="Oswald"/>
              <a:cs typeface="Oswald"/>
              <a:sym typeface="Oswald"/>
            </a:endParaRPr>
          </a:p>
        </p:txBody>
      </p:sp>
      <p:sp>
        <p:nvSpPr>
          <p:cNvPr id="202" name="Google Shape;202;p28"/>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
        <p:nvSpPr>
          <p:cNvPr id="203" name="Google Shape;203;p28"/>
          <p:cNvSpPr txBox="1"/>
          <p:nvPr>
            <p:ph idx="2" type="body"/>
          </p:nvPr>
        </p:nvSpPr>
        <p:spPr>
          <a:xfrm>
            <a:off x="4731381"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id="204" name="Google Shape;204;p28"/>
          <p:cNvPicPr preferRelativeResize="0"/>
          <p:nvPr/>
        </p:nvPicPr>
        <p:blipFill>
          <a:blip r:embed="rId3">
            <a:alphaModFix/>
          </a:blip>
          <a:stretch>
            <a:fillRect/>
          </a:stretch>
        </p:blipFill>
        <p:spPr>
          <a:xfrm>
            <a:off x="451750" y="1239800"/>
            <a:ext cx="2590800" cy="2838450"/>
          </a:xfrm>
          <a:prstGeom prst="rect">
            <a:avLst/>
          </a:prstGeom>
          <a:noFill/>
          <a:ln>
            <a:noFill/>
          </a:ln>
        </p:spPr>
      </p:pic>
      <p:pic>
        <p:nvPicPr>
          <p:cNvPr id="205" name="Google Shape;205;p28"/>
          <p:cNvPicPr preferRelativeResize="0"/>
          <p:nvPr/>
        </p:nvPicPr>
        <p:blipFill>
          <a:blip r:embed="rId4">
            <a:alphaModFix/>
          </a:blip>
          <a:stretch>
            <a:fillRect/>
          </a:stretch>
        </p:blipFill>
        <p:spPr>
          <a:xfrm>
            <a:off x="3210700" y="1239800"/>
            <a:ext cx="2548000" cy="2801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9" name="Shape 209"/>
        <p:cNvGrpSpPr/>
        <p:nvPr/>
      </p:nvGrpSpPr>
      <p:grpSpPr>
        <a:xfrm>
          <a:off x="0" y="0"/>
          <a:ext cx="0" cy="0"/>
          <a:chOff x="0" y="0"/>
          <a:chExt cx="0" cy="0"/>
        </a:xfrm>
      </p:grpSpPr>
      <p:sp>
        <p:nvSpPr>
          <p:cNvPr id="210" name="Google Shape;210;p29"/>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0000FF"/>
                </a:solidFill>
                <a:latin typeface="Oswald"/>
                <a:ea typeface="Oswald"/>
                <a:cs typeface="Oswald"/>
                <a:sym typeface="Oswald"/>
              </a:rPr>
              <a:t>Find us on Social Media!!!</a:t>
            </a:r>
            <a:endParaRPr sz="3000">
              <a:solidFill>
                <a:srgbClr val="0000FF"/>
              </a:solidFill>
              <a:latin typeface="Oswald"/>
              <a:ea typeface="Oswald"/>
              <a:cs typeface="Oswald"/>
              <a:sym typeface="Oswald"/>
            </a:endParaRPr>
          </a:p>
        </p:txBody>
      </p:sp>
      <p:sp>
        <p:nvSpPr>
          <p:cNvPr id="211" name="Google Shape;211;p29"/>
          <p:cNvSpPr txBox="1"/>
          <p:nvPr>
            <p:ph idx="1" type="body"/>
          </p:nvPr>
        </p:nvSpPr>
        <p:spPr>
          <a:xfrm>
            <a:off x="420778" y="1239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lang="en">
                <a:solidFill>
                  <a:srgbClr val="000000"/>
                </a:solidFill>
                <a:latin typeface="Oswald"/>
                <a:ea typeface="Oswald"/>
                <a:cs typeface="Oswald"/>
                <a:sym typeface="Oswald"/>
              </a:rPr>
              <a:t>Twitter/Facebook -Explorer Post 1010  @post1010</a:t>
            </a:r>
            <a:endParaRPr>
              <a:solidFill>
                <a:srgbClr val="000000"/>
              </a:solidFill>
              <a:latin typeface="Oswald"/>
              <a:ea typeface="Oswald"/>
              <a:cs typeface="Oswald"/>
              <a:sym typeface="Oswald"/>
            </a:endParaRPr>
          </a:p>
          <a:p>
            <a:pPr indent="0" lvl="0" marL="0">
              <a:spcBef>
                <a:spcPts val="600"/>
              </a:spcBef>
              <a:spcAft>
                <a:spcPts val="0"/>
              </a:spcAft>
              <a:buNone/>
            </a:pPr>
            <a:r>
              <a:rPr lang="en">
                <a:solidFill>
                  <a:srgbClr val="0000FF"/>
                </a:solidFill>
                <a:latin typeface="Oswald"/>
                <a:ea typeface="Oswald"/>
                <a:cs typeface="Oswald"/>
                <a:sym typeface="Oswald"/>
              </a:rPr>
              <a:t> 		</a:t>
            </a:r>
            <a:r>
              <a:rPr b="1" lang="en">
                <a:solidFill>
                  <a:srgbClr val="0000FF"/>
                </a:solidFill>
                <a:latin typeface="Oswald"/>
                <a:ea typeface="Oswald"/>
                <a:cs typeface="Oswald"/>
                <a:sym typeface="Oswald"/>
              </a:rPr>
              <a:t>Scan Our QR code</a:t>
            </a:r>
            <a:endParaRPr b="1">
              <a:solidFill>
                <a:srgbClr val="0000FF"/>
              </a:solidFill>
              <a:latin typeface="Oswald"/>
              <a:ea typeface="Oswald"/>
              <a:cs typeface="Oswald"/>
              <a:sym typeface="Oswald"/>
            </a:endParaRPr>
          </a:p>
          <a:p>
            <a:pPr indent="0" lvl="0" marL="0">
              <a:spcBef>
                <a:spcPts val="600"/>
              </a:spcBef>
              <a:spcAft>
                <a:spcPts val="0"/>
              </a:spcAft>
              <a:buNone/>
            </a:pPr>
            <a:r>
              <a:t/>
            </a:r>
            <a:endParaRPr>
              <a:solidFill>
                <a:srgbClr val="0000FF"/>
              </a:solidFill>
              <a:latin typeface="Oswald"/>
              <a:ea typeface="Oswald"/>
              <a:cs typeface="Oswald"/>
              <a:sym typeface="Oswald"/>
            </a:endParaRPr>
          </a:p>
          <a:p>
            <a:pPr indent="0" lvl="0" marL="0">
              <a:spcBef>
                <a:spcPts val="600"/>
              </a:spcBef>
              <a:spcAft>
                <a:spcPts val="0"/>
              </a:spcAft>
              <a:buNone/>
            </a:pPr>
            <a:r>
              <a:t/>
            </a:r>
            <a:endParaRPr>
              <a:solidFill>
                <a:srgbClr val="0000FF"/>
              </a:solidFill>
              <a:latin typeface="Oswald"/>
              <a:ea typeface="Oswald"/>
              <a:cs typeface="Oswald"/>
              <a:sym typeface="Oswald"/>
            </a:endParaRPr>
          </a:p>
        </p:txBody>
      </p:sp>
      <p:sp>
        <p:nvSpPr>
          <p:cNvPr id="212" name="Google Shape;212;p29"/>
          <p:cNvSpPr txBox="1"/>
          <p:nvPr>
            <p:ph idx="2" type="body"/>
          </p:nvPr>
        </p:nvSpPr>
        <p:spPr>
          <a:xfrm>
            <a:off x="4614500" y="1135100"/>
            <a:ext cx="4192200" cy="38304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lang="en">
                <a:solidFill>
                  <a:srgbClr val="000000"/>
                </a:solidFill>
                <a:latin typeface="Oswald"/>
                <a:ea typeface="Oswald"/>
                <a:cs typeface="Oswald"/>
                <a:sym typeface="Oswald"/>
              </a:rPr>
              <a:t>For More Updates Check Our Website</a:t>
            </a:r>
            <a:r>
              <a:rPr lang="en">
                <a:solidFill>
                  <a:srgbClr val="0000FF"/>
                </a:solidFill>
                <a:latin typeface="Oswald"/>
                <a:ea typeface="Oswald"/>
                <a:cs typeface="Oswald"/>
                <a:sym typeface="Oswald"/>
              </a:rPr>
              <a:t>- </a:t>
            </a:r>
            <a:r>
              <a:rPr lang="en" u="sng">
                <a:solidFill>
                  <a:srgbClr val="000000"/>
                </a:solidFill>
                <a:latin typeface="Oswald"/>
                <a:ea typeface="Oswald"/>
                <a:cs typeface="Oswald"/>
                <a:sym typeface="Oswald"/>
                <a:hlinkClick r:id="rId3"/>
              </a:rPr>
              <a:t>http://post1010.org</a:t>
            </a:r>
            <a:endParaRPr>
              <a:solidFill>
                <a:srgbClr val="000000"/>
              </a:solidFill>
              <a:latin typeface="Oswald"/>
              <a:ea typeface="Oswald"/>
              <a:cs typeface="Oswald"/>
              <a:sym typeface="Oswald"/>
            </a:endParaRPr>
          </a:p>
          <a:p>
            <a:pPr indent="0" lvl="0" marL="0">
              <a:spcBef>
                <a:spcPts val="600"/>
              </a:spcBef>
              <a:spcAft>
                <a:spcPts val="0"/>
              </a:spcAft>
              <a:buNone/>
            </a:pPr>
            <a:r>
              <a:t/>
            </a:r>
            <a:endParaRPr>
              <a:solidFill>
                <a:srgbClr val="0000FF"/>
              </a:solidFill>
              <a:latin typeface="Oswald"/>
              <a:ea typeface="Oswald"/>
              <a:cs typeface="Oswald"/>
              <a:sym typeface="Oswald"/>
            </a:endParaRPr>
          </a:p>
          <a:p>
            <a:pPr indent="0" lvl="0" marL="0">
              <a:spcBef>
                <a:spcPts val="600"/>
              </a:spcBef>
              <a:spcAft>
                <a:spcPts val="0"/>
              </a:spcAft>
              <a:buNone/>
            </a:pPr>
            <a:r>
              <a:t/>
            </a:r>
            <a:endParaRPr>
              <a:solidFill>
                <a:srgbClr val="0000FF"/>
              </a:solidFill>
              <a:latin typeface="Oswald"/>
              <a:ea typeface="Oswald"/>
              <a:cs typeface="Oswald"/>
              <a:sym typeface="Oswald"/>
            </a:endParaRPr>
          </a:p>
        </p:txBody>
      </p:sp>
      <p:sp>
        <p:nvSpPr>
          <p:cNvPr id="213" name="Google Shape;213;p29"/>
          <p:cNvSpPr txBox="1"/>
          <p:nvPr/>
        </p:nvSpPr>
        <p:spPr>
          <a:xfrm>
            <a:off x="-898075" y="2580250"/>
            <a:ext cx="2939100" cy="34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214" name="Google Shape;214;p29"/>
          <p:cNvPicPr preferRelativeResize="0"/>
          <p:nvPr/>
        </p:nvPicPr>
        <p:blipFill>
          <a:blip r:embed="rId4">
            <a:alphaModFix/>
          </a:blip>
          <a:stretch>
            <a:fillRect/>
          </a:stretch>
        </p:blipFill>
        <p:spPr>
          <a:xfrm>
            <a:off x="822350" y="2305500"/>
            <a:ext cx="2603050" cy="2603050"/>
          </a:xfrm>
          <a:prstGeom prst="rect">
            <a:avLst/>
          </a:prstGeom>
          <a:noFill/>
          <a:ln>
            <a:noFill/>
          </a:ln>
        </p:spPr>
      </p:pic>
      <p:pic>
        <p:nvPicPr>
          <p:cNvPr id="215" name="Google Shape;215;p29"/>
          <p:cNvPicPr preferRelativeResize="0"/>
          <p:nvPr/>
        </p:nvPicPr>
        <p:blipFill>
          <a:blip r:embed="rId5">
            <a:alphaModFix/>
          </a:blip>
          <a:stretch>
            <a:fillRect/>
          </a:stretch>
        </p:blipFill>
        <p:spPr>
          <a:xfrm>
            <a:off x="4830925" y="1970974"/>
            <a:ext cx="2984262" cy="2822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2"/>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Meet the </a:t>
            </a:r>
            <a:r>
              <a:rPr lang="en">
                <a:solidFill>
                  <a:srgbClr val="0000FF"/>
                </a:solidFill>
                <a:latin typeface="Oswald"/>
                <a:ea typeface="Oswald"/>
                <a:cs typeface="Oswald"/>
                <a:sym typeface="Oswald"/>
              </a:rPr>
              <a:t>Mentors</a:t>
            </a:r>
            <a:endParaRPr>
              <a:solidFill>
                <a:srgbClr val="0000FF"/>
              </a:solidFill>
              <a:latin typeface="Oswald"/>
              <a:ea typeface="Oswald"/>
              <a:cs typeface="Oswald"/>
              <a:sym typeface="Oswald"/>
            </a:endParaRPr>
          </a:p>
        </p:txBody>
      </p:sp>
      <p:sp>
        <p:nvSpPr>
          <p:cNvPr id="64" name="Google Shape;64;p12"/>
          <p:cNvSpPr txBox="1"/>
          <p:nvPr>
            <p:ph idx="1" type="body"/>
          </p:nvPr>
        </p:nvSpPr>
        <p:spPr>
          <a:xfrm>
            <a:off x="420772" y="1239800"/>
            <a:ext cx="7928100" cy="39036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t/>
            </a:r>
            <a:endParaRPr>
              <a:solidFill>
                <a:srgbClr val="000000"/>
              </a:solidFill>
            </a:endParaRPr>
          </a:p>
          <a:p>
            <a:pPr indent="0" lvl="0" marL="0">
              <a:spcBef>
                <a:spcPts val="600"/>
              </a:spcBef>
              <a:spcAft>
                <a:spcPts val="0"/>
              </a:spcAft>
              <a:buNone/>
            </a:pPr>
            <a:r>
              <a:rPr lang="en">
                <a:solidFill>
                  <a:srgbClr val="000000"/>
                </a:solidFill>
                <a:latin typeface="Oswald"/>
                <a:ea typeface="Oswald"/>
                <a:cs typeface="Oswald"/>
                <a:sym typeface="Oswald"/>
              </a:rPr>
              <a:t>Our Mentors Bob Ekman and Silvia Vidaurre are our </a:t>
            </a:r>
            <a:r>
              <a:rPr lang="en">
                <a:solidFill>
                  <a:srgbClr val="000000"/>
                </a:solidFill>
                <a:latin typeface="Oswald"/>
                <a:ea typeface="Oswald"/>
                <a:cs typeface="Oswald"/>
                <a:sym typeface="Oswald"/>
              </a:rPr>
              <a:t>team's</a:t>
            </a:r>
            <a:r>
              <a:rPr lang="en">
                <a:solidFill>
                  <a:srgbClr val="000000"/>
                </a:solidFill>
                <a:latin typeface="Oswald"/>
                <a:ea typeface="Oswald"/>
                <a:cs typeface="Oswald"/>
                <a:sym typeface="Oswald"/>
              </a:rPr>
              <a:t> greatest </a:t>
            </a:r>
            <a:r>
              <a:rPr lang="en">
                <a:solidFill>
                  <a:srgbClr val="000000"/>
                </a:solidFill>
                <a:latin typeface="Oswald"/>
                <a:ea typeface="Oswald"/>
                <a:cs typeface="Oswald"/>
                <a:sym typeface="Oswald"/>
              </a:rPr>
              <a:t>inspiration. They provide us with invaluable insight and ensured that year after year we are able fully embody FIRST in our competitions and succeed.</a:t>
            </a:r>
            <a:endParaRPr>
              <a:solidFill>
                <a:srgbClr val="000000"/>
              </a:solidFill>
              <a:latin typeface="Oswald"/>
              <a:ea typeface="Oswald"/>
              <a:cs typeface="Oswald"/>
              <a:sym typeface="Oswald"/>
            </a:endParaRPr>
          </a:p>
        </p:txBody>
      </p:sp>
      <p:sp>
        <p:nvSpPr>
          <p:cNvPr id="65" name="Google Shape;65;p12"/>
          <p:cNvSpPr txBox="1"/>
          <p:nvPr>
            <p:ph idx="2" type="body"/>
          </p:nvPr>
        </p:nvSpPr>
        <p:spPr>
          <a:xfrm rot="10800000">
            <a:off x="8743363" y="4965555"/>
            <a:ext cx="854700" cy="29460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pic>
        <p:nvPicPr>
          <p:cNvPr descr="Image result for Silvia Vidaurre" id="66" name="Google Shape;66;p12"/>
          <p:cNvPicPr preferRelativeResize="0"/>
          <p:nvPr/>
        </p:nvPicPr>
        <p:blipFill>
          <a:blip r:embed="rId3">
            <a:alphaModFix/>
          </a:blip>
          <a:stretch>
            <a:fillRect/>
          </a:stretch>
        </p:blipFill>
        <p:spPr>
          <a:xfrm>
            <a:off x="3642525" y="1019775"/>
            <a:ext cx="3355861" cy="2454750"/>
          </a:xfrm>
          <a:prstGeom prst="rect">
            <a:avLst/>
          </a:prstGeom>
          <a:noFill/>
          <a:ln>
            <a:noFill/>
          </a:ln>
        </p:spPr>
      </p:pic>
      <p:pic>
        <p:nvPicPr>
          <p:cNvPr id="67" name="Google Shape;67;p12"/>
          <p:cNvPicPr preferRelativeResize="0"/>
          <p:nvPr/>
        </p:nvPicPr>
        <p:blipFill rotWithShape="1">
          <a:blip r:embed="rId4">
            <a:alphaModFix/>
          </a:blip>
          <a:srcRect b="0" l="24082" r="5992" t="20616"/>
          <a:stretch/>
        </p:blipFill>
        <p:spPr>
          <a:xfrm>
            <a:off x="1299600" y="976550"/>
            <a:ext cx="1633900" cy="2454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0"/>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221" name="Google Shape;221;p30"/>
          <p:cNvPicPr preferRelativeResize="0"/>
          <p:nvPr/>
        </p:nvPicPr>
        <p:blipFill>
          <a:blip r:embed="rId3">
            <a:alphaModFix/>
          </a:blip>
          <a:stretch>
            <a:fillRect/>
          </a:stretch>
        </p:blipFill>
        <p:spPr>
          <a:xfrm>
            <a:off x="1497625" y="404282"/>
            <a:ext cx="5967512" cy="39311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25" name="Shape 225"/>
        <p:cNvGrpSpPr/>
        <p:nvPr/>
      </p:nvGrpSpPr>
      <p:grpSpPr>
        <a:xfrm>
          <a:off x="0" y="0"/>
          <a:ext cx="0" cy="0"/>
          <a:chOff x="0" y="0"/>
          <a:chExt cx="0" cy="0"/>
        </a:xfrm>
      </p:grpSpPr>
      <p:sp>
        <p:nvSpPr>
          <p:cNvPr id="226" name="Google Shape;226;p31"/>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227" name="Google Shape;227;p31"/>
          <p:cNvPicPr preferRelativeResize="0"/>
          <p:nvPr/>
        </p:nvPicPr>
        <p:blipFill>
          <a:blip r:embed="rId3">
            <a:alphaModFix/>
          </a:blip>
          <a:stretch>
            <a:fillRect/>
          </a:stretch>
        </p:blipFill>
        <p:spPr>
          <a:xfrm rot="-5399998">
            <a:off x="1962562" y="-238911"/>
            <a:ext cx="5218876" cy="57649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3"/>
          <p:cNvSpPr txBox="1"/>
          <p:nvPr>
            <p:ph type="title"/>
          </p:nvPr>
        </p:nvSpPr>
        <p:spPr>
          <a:xfrm>
            <a:off x="404330" y="159907"/>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0000FF"/>
                </a:solidFill>
                <a:latin typeface="Oswald"/>
                <a:ea typeface="Oswald"/>
                <a:cs typeface="Oswald"/>
                <a:sym typeface="Oswald"/>
              </a:rPr>
              <a:t>Meet the Cru</a:t>
            </a:r>
            <a:endParaRPr sz="3000">
              <a:solidFill>
                <a:srgbClr val="0000FF"/>
              </a:solidFill>
              <a:latin typeface="Oswald"/>
              <a:ea typeface="Oswald"/>
              <a:cs typeface="Oswald"/>
              <a:sym typeface="Oswald"/>
            </a:endParaRPr>
          </a:p>
        </p:txBody>
      </p:sp>
      <p:sp>
        <p:nvSpPr>
          <p:cNvPr id="73" name="Google Shape;73;p13"/>
          <p:cNvSpPr txBox="1"/>
          <p:nvPr>
            <p:ph idx="1" type="body"/>
          </p:nvPr>
        </p:nvSpPr>
        <p:spPr>
          <a:xfrm>
            <a:off x="619103" y="3021056"/>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lang="en">
                <a:solidFill>
                  <a:srgbClr val="000000"/>
                </a:solidFill>
                <a:latin typeface="Oswald"/>
                <a:ea typeface="Oswald"/>
                <a:cs typeface="Oswald"/>
                <a:sym typeface="Oswald"/>
              </a:rPr>
              <a:t>We are a </a:t>
            </a:r>
            <a:r>
              <a:rPr lang="en">
                <a:solidFill>
                  <a:srgbClr val="000000"/>
                </a:solidFill>
                <a:latin typeface="Oswald"/>
                <a:ea typeface="Oswald"/>
                <a:cs typeface="Oswald"/>
                <a:sym typeface="Oswald"/>
              </a:rPr>
              <a:t>Rockville, Maryland based team and a part of the Explorer Post 1010 Organization. This is the fifth season the Blu Cru has competed.</a:t>
            </a:r>
            <a:endParaRPr>
              <a:solidFill>
                <a:srgbClr val="000000"/>
              </a:solidFill>
              <a:latin typeface="Oswald"/>
              <a:ea typeface="Oswald"/>
              <a:cs typeface="Oswald"/>
              <a:sym typeface="Oswald"/>
            </a:endParaRPr>
          </a:p>
        </p:txBody>
      </p:sp>
      <p:sp>
        <p:nvSpPr>
          <p:cNvPr id="74" name="Google Shape;74;p13"/>
          <p:cNvSpPr txBox="1"/>
          <p:nvPr>
            <p:ph idx="2" type="body"/>
          </p:nvPr>
        </p:nvSpPr>
        <p:spPr>
          <a:xfrm>
            <a:off x="4820630" y="3054971"/>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lang="en">
                <a:solidFill>
                  <a:srgbClr val="000000"/>
                </a:solidFill>
                <a:latin typeface="Oswald"/>
                <a:ea typeface="Oswald"/>
                <a:cs typeface="Oswald"/>
                <a:sym typeface="Oswald"/>
              </a:rPr>
              <a:t>This season the Blu Cru has 13 members,five members more than last season’s team.Our members come from several different high schools in </a:t>
            </a:r>
            <a:r>
              <a:rPr lang="en">
                <a:solidFill>
                  <a:srgbClr val="000000"/>
                </a:solidFill>
                <a:latin typeface="Oswald"/>
                <a:ea typeface="Oswald"/>
                <a:cs typeface="Oswald"/>
                <a:sym typeface="Oswald"/>
              </a:rPr>
              <a:t>Montgomery County, Maryland</a:t>
            </a:r>
            <a:endParaRPr>
              <a:solidFill>
                <a:srgbClr val="000000"/>
              </a:solidFill>
              <a:latin typeface="Oswald"/>
              <a:ea typeface="Oswald"/>
              <a:cs typeface="Oswald"/>
              <a:sym typeface="Oswald"/>
            </a:endParaRPr>
          </a:p>
        </p:txBody>
      </p:sp>
      <p:pic>
        <p:nvPicPr>
          <p:cNvPr id="75" name="Google Shape;75;p13"/>
          <p:cNvPicPr preferRelativeResize="0"/>
          <p:nvPr/>
        </p:nvPicPr>
        <p:blipFill>
          <a:blip r:embed="rId3">
            <a:alphaModFix/>
          </a:blip>
          <a:stretch>
            <a:fillRect/>
          </a:stretch>
        </p:blipFill>
        <p:spPr>
          <a:xfrm>
            <a:off x="619100" y="878407"/>
            <a:ext cx="2856866" cy="2142649"/>
          </a:xfrm>
          <a:prstGeom prst="rect">
            <a:avLst/>
          </a:prstGeom>
          <a:noFill/>
          <a:ln>
            <a:noFill/>
          </a:ln>
        </p:spPr>
      </p:pic>
      <p:pic>
        <p:nvPicPr>
          <p:cNvPr descr="Getting Ready" id="76" name="Google Shape;76;p13"/>
          <p:cNvPicPr preferRelativeResize="0"/>
          <p:nvPr/>
        </p:nvPicPr>
        <p:blipFill>
          <a:blip r:embed="rId4">
            <a:alphaModFix/>
          </a:blip>
          <a:stretch>
            <a:fillRect/>
          </a:stretch>
        </p:blipFill>
        <p:spPr>
          <a:xfrm>
            <a:off x="5533500" y="846025"/>
            <a:ext cx="2313175" cy="231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4"/>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solidFill>
                  <a:srgbClr val="0000FF"/>
                </a:solidFill>
                <a:latin typeface="Oswald"/>
                <a:ea typeface="Oswald"/>
                <a:cs typeface="Oswald"/>
                <a:sym typeface="Oswald"/>
              </a:rPr>
              <a:t>Thank You to Our </a:t>
            </a:r>
            <a:r>
              <a:rPr b="1" lang="en">
                <a:solidFill>
                  <a:srgbClr val="0000FF"/>
                </a:solidFill>
                <a:latin typeface="Oswald"/>
                <a:ea typeface="Oswald"/>
                <a:cs typeface="Oswald"/>
                <a:sym typeface="Oswald"/>
              </a:rPr>
              <a:t>Sponsors</a:t>
            </a:r>
            <a:endParaRPr b="1">
              <a:solidFill>
                <a:srgbClr val="0000FF"/>
              </a:solidFill>
              <a:latin typeface="Oswald"/>
              <a:ea typeface="Oswald"/>
              <a:cs typeface="Oswald"/>
              <a:sym typeface="Oswald"/>
            </a:endParaRPr>
          </a:p>
        </p:txBody>
      </p:sp>
      <p:pic>
        <p:nvPicPr>
          <p:cNvPr id="82" name="Google Shape;82;p14"/>
          <p:cNvPicPr preferRelativeResize="0"/>
          <p:nvPr/>
        </p:nvPicPr>
        <p:blipFill rotWithShape="1">
          <a:blip r:embed="rId3">
            <a:alphaModFix/>
          </a:blip>
          <a:srcRect b="7373" l="0" r="4616" t="0"/>
          <a:stretch/>
        </p:blipFill>
        <p:spPr>
          <a:xfrm>
            <a:off x="1172900" y="907525"/>
            <a:ext cx="3226151" cy="2013925"/>
          </a:xfrm>
          <a:prstGeom prst="rect">
            <a:avLst/>
          </a:prstGeom>
          <a:noFill/>
          <a:ln>
            <a:noFill/>
          </a:ln>
        </p:spPr>
      </p:pic>
      <p:pic>
        <p:nvPicPr>
          <p:cNvPr id="83" name="Google Shape;83;p14"/>
          <p:cNvPicPr preferRelativeResize="0"/>
          <p:nvPr/>
        </p:nvPicPr>
        <p:blipFill>
          <a:blip r:embed="rId4">
            <a:alphaModFix/>
          </a:blip>
          <a:stretch>
            <a:fillRect/>
          </a:stretch>
        </p:blipFill>
        <p:spPr>
          <a:xfrm>
            <a:off x="5445000" y="907523"/>
            <a:ext cx="2025067" cy="2013925"/>
          </a:xfrm>
          <a:prstGeom prst="rect">
            <a:avLst/>
          </a:prstGeom>
          <a:noFill/>
          <a:ln>
            <a:noFill/>
          </a:ln>
        </p:spPr>
      </p:pic>
      <p:pic>
        <p:nvPicPr>
          <p:cNvPr id="84" name="Google Shape;84;p14"/>
          <p:cNvPicPr preferRelativeResize="0"/>
          <p:nvPr/>
        </p:nvPicPr>
        <p:blipFill>
          <a:blip r:embed="rId5">
            <a:alphaModFix/>
          </a:blip>
          <a:stretch>
            <a:fillRect/>
          </a:stretch>
        </p:blipFill>
        <p:spPr>
          <a:xfrm>
            <a:off x="746950" y="3452500"/>
            <a:ext cx="4246650" cy="721925"/>
          </a:xfrm>
          <a:prstGeom prst="rect">
            <a:avLst/>
          </a:prstGeom>
          <a:noFill/>
          <a:ln>
            <a:noFill/>
          </a:ln>
        </p:spPr>
      </p:pic>
      <p:pic>
        <p:nvPicPr>
          <p:cNvPr id="85" name="Google Shape;85;p14"/>
          <p:cNvPicPr preferRelativeResize="0"/>
          <p:nvPr/>
        </p:nvPicPr>
        <p:blipFill>
          <a:blip r:embed="rId6">
            <a:alphaModFix/>
          </a:blip>
          <a:stretch>
            <a:fillRect/>
          </a:stretch>
        </p:blipFill>
        <p:spPr>
          <a:xfrm>
            <a:off x="5242475" y="2933325"/>
            <a:ext cx="3520550" cy="1760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5"/>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Upcoming Outreach &amp; Fundraising Events</a:t>
            </a:r>
            <a:endParaRPr>
              <a:solidFill>
                <a:srgbClr val="0000FF"/>
              </a:solidFill>
              <a:latin typeface="Oswald"/>
              <a:ea typeface="Oswald"/>
              <a:cs typeface="Oswald"/>
              <a:sym typeface="Oswald"/>
            </a:endParaRPr>
          </a:p>
        </p:txBody>
      </p:sp>
      <p:sp>
        <p:nvSpPr>
          <p:cNvPr id="91" name="Google Shape;91;p15"/>
          <p:cNvSpPr txBox="1"/>
          <p:nvPr>
            <p:ph idx="1" type="body"/>
          </p:nvPr>
        </p:nvSpPr>
        <p:spPr>
          <a:xfrm>
            <a:off x="635075" y="1117326"/>
            <a:ext cx="3994500" cy="2136600"/>
          </a:xfrm>
          <a:prstGeom prst="rect">
            <a:avLst/>
          </a:prstGeom>
        </p:spPr>
        <p:txBody>
          <a:bodyPr anchorCtr="0" anchor="t" bIns="91425" lIns="91425" spcFirstLastPara="1" rIns="91425" wrap="square" tIns="91425">
            <a:noAutofit/>
          </a:bodyPr>
          <a:lstStyle/>
          <a:p>
            <a:pPr indent="-342900" lvl="0" marL="457200" rtl="0">
              <a:spcBef>
                <a:spcPts val="600"/>
              </a:spcBef>
              <a:spcAft>
                <a:spcPts val="0"/>
              </a:spcAft>
              <a:buClr>
                <a:srgbClr val="0000FF"/>
              </a:buClr>
              <a:buSzPts val="1800"/>
              <a:buFont typeface="Oswald"/>
              <a:buChar char="▪"/>
            </a:pPr>
            <a:r>
              <a:rPr lang="en">
                <a:solidFill>
                  <a:srgbClr val="0000FF"/>
                </a:solidFill>
                <a:latin typeface="Oswald"/>
                <a:ea typeface="Oswald"/>
                <a:cs typeface="Oswald"/>
                <a:sym typeface="Oswald"/>
              </a:rPr>
              <a:t>FLL Tournaments in January 2017 </a:t>
            </a:r>
            <a:endParaRPr>
              <a:solidFill>
                <a:srgbClr val="0000FF"/>
              </a:solidFill>
              <a:latin typeface="Oswald"/>
              <a:ea typeface="Oswald"/>
              <a:cs typeface="Oswald"/>
              <a:sym typeface="Oswald"/>
            </a:endParaRPr>
          </a:p>
          <a:p>
            <a:pPr indent="-342900" lvl="0" marL="457200" rtl="0">
              <a:spcBef>
                <a:spcPts val="0"/>
              </a:spcBef>
              <a:spcAft>
                <a:spcPts val="0"/>
              </a:spcAft>
              <a:buClr>
                <a:srgbClr val="0000FF"/>
              </a:buClr>
              <a:buSzPts val="1800"/>
              <a:buFont typeface="Oswald"/>
              <a:buChar char="▪"/>
            </a:pPr>
            <a:r>
              <a:rPr lang="en">
                <a:solidFill>
                  <a:srgbClr val="0000FF"/>
                </a:solidFill>
                <a:latin typeface="Oswald"/>
                <a:ea typeface="Oswald"/>
                <a:cs typeface="Oswald"/>
                <a:sym typeface="Oswald"/>
              </a:rPr>
              <a:t>FLL Workshops &amp; Build Sessions </a:t>
            </a:r>
            <a:endParaRPr>
              <a:solidFill>
                <a:srgbClr val="0000FF"/>
              </a:solidFill>
              <a:latin typeface="Oswald"/>
              <a:ea typeface="Oswald"/>
              <a:cs typeface="Oswald"/>
              <a:sym typeface="Oswald"/>
            </a:endParaRPr>
          </a:p>
          <a:p>
            <a:pPr indent="-342900" lvl="0" marL="457200" rtl="0">
              <a:spcBef>
                <a:spcPts val="0"/>
              </a:spcBef>
              <a:spcAft>
                <a:spcPts val="0"/>
              </a:spcAft>
              <a:buClr>
                <a:srgbClr val="0000FF"/>
              </a:buClr>
              <a:buSzPts val="1800"/>
              <a:buFont typeface="Oswald"/>
              <a:buChar char="▪"/>
            </a:pPr>
            <a:r>
              <a:rPr lang="en">
                <a:solidFill>
                  <a:srgbClr val="0000FF"/>
                </a:solidFill>
                <a:latin typeface="Oswald"/>
                <a:ea typeface="Oswald"/>
                <a:cs typeface="Oswald"/>
                <a:sym typeface="Oswald"/>
              </a:rPr>
              <a:t>All Night Laser Tag at Shadowland on December 22nd, 2017</a:t>
            </a:r>
            <a:endParaRPr>
              <a:solidFill>
                <a:srgbClr val="0000FF"/>
              </a:solidFill>
              <a:latin typeface="Oswald"/>
              <a:ea typeface="Oswald"/>
              <a:cs typeface="Oswald"/>
              <a:sym typeface="Oswald"/>
            </a:endParaRPr>
          </a:p>
        </p:txBody>
      </p:sp>
      <p:sp>
        <p:nvSpPr>
          <p:cNvPr id="92" name="Google Shape;92;p15"/>
          <p:cNvSpPr txBox="1"/>
          <p:nvPr>
            <p:ph idx="2" type="body"/>
          </p:nvPr>
        </p:nvSpPr>
        <p:spPr>
          <a:xfrm>
            <a:off x="4629571" y="1417803"/>
            <a:ext cx="3994500" cy="37257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6"/>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000">
                <a:solidFill>
                  <a:srgbClr val="0000FF"/>
                </a:solidFill>
                <a:latin typeface="Oswald"/>
                <a:ea typeface="Oswald"/>
                <a:cs typeface="Oswald"/>
                <a:sym typeface="Oswald"/>
              </a:rPr>
              <a:t>Cub Scouts Rocket Launch</a:t>
            </a:r>
            <a:endParaRPr sz="3000">
              <a:solidFill>
                <a:srgbClr val="0000FF"/>
              </a:solidFill>
              <a:latin typeface="Oswald"/>
              <a:ea typeface="Oswald"/>
              <a:cs typeface="Oswald"/>
              <a:sym typeface="Oswald"/>
            </a:endParaRPr>
          </a:p>
        </p:txBody>
      </p:sp>
      <p:pic>
        <p:nvPicPr>
          <p:cNvPr id="98" name="Google Shape;98;p16"/>
          <p:cNvPicPr preferRelativeResize="0"/>
          <p:nvPr/>
        </p:nvPicPr>
        <p:blipFill>
          <a:blip r:embed="rId3">
            <a:alphaModFix/>
          </a:blip>
          <a:stretch>
            <a:fillRect/>
          </a:stretch>
        </p:blipFill>
        <p:spPr>
          <a:xfrm>
            <a:off x="461625" y="1196400"/>
            <a:ext cx="2570350" cy="3427125"/>
          </a:xfrm>
          <a:prstGeom prst="rect">
            <a:avLst/>
          </a:prstGeom>
          <a:noFill/>
          <a:ln>
            <a:noFill/>
          </a:ln>
        </p:spPr>
      </p:pic>
      <p:pic>
        <p:nvPicPr>
          <p:cNvPr id="99" name="Google Shape;99;p16"/>
          <p:cNvPicPr preferRelativeResize="0"/>
          <p:nvPr/>
        </p:nvPicPr>
        <p:blipFill>
          <a:blip r:embed="rId4">
            <a:alphaModFix/>
          </a:blip>
          <a:stretch>
            <a:fillRect/>
          </a:stretch>
        </p:blipFill>
        <p:spPr>
          <a:xfrm>
            <a:off x="3286818" y="1394043"/>
            <a:ext cx="2570349" cy="1927762"/>
          </a:xfrm>
          <a:prstGeom prst="rect">
            <a:avLst/>
          </a:prstGeom>
          <a:noFill/>
          <a:ln>
            <a:noFill/>
          </a:ln>
        </p:spPr>
      </p:pic>
      <p:pic>
        <p:nvPicPr>
          <p:cNvPr id="100" name="Google Shape;100;p16"/>
          <p:cNvPicPr preferRelativeResize="0"/>
          <p:nvPr/>
        </p:nvPicPr>
        <p:blipFill>
          <a:blip r:embed="rId5">
            <a:alphaModFix/>
          </a:blip>
          <a:stretch>
            <a:fillRect/>
          </a:stretch>
        </p:blipFill>
        <p:spPr>
          <a:xfrm>
            <a:off x="6112029" y="1196407"/>
            <a:ext cx="2935646" cy="22029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7"/>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Kidfest</a:t>
            </a:r>
            <a:endParaRPr>
              <a:solidFill>
                <a:srgbClr val="0000FF"/>
              </a:solidFill>
              <a:latin typeface="Oswald"/>
              <a:ea typeface="Oswald"/>
              <a:cs typeface="Oswald"/>
              <a:sym typeface="Oswald"/>
            </a:endParaRPr>
          </a:p>
        </p:txBody>
      </p:sp>
      <p:pic>
        <p:nvPicPr>
          <p:cNvPr id="106" name="Google Shape;106;p17"/>
          <p:cNvPicPr preferRelativeResize="0"/>
          <p:nvPr/>
        </p:nvPicPr>
        <p:blipFill rotWithShape="1">
          <a:blip r:embed="rId3">
            <a:alphaModFix/>
          </a:blip>
          <a:srcRect b="-720" l="0" r="0" t="719"/>
          <a:stretch/>
        </p:blipFill>
        <p:spPr>
          <a:xfrm>
            <a:off x="180475" y="1391427"/>
            <a:ext cx="2881575" cy="2161199"/>
          </a:xfrm>
          <a:prstGeom prst="rect">
            <a:avLst/>
          </a:prstGeom>
          <a:noFill/>
          <a:ln>
            <a:noFill/>
          </a:ln>
        </p:spPr>
      </p:pic>
      <p:pic>
        <p:nvPicPr>
          <p:cNvPr id="107" name="Google Shape;107;p17"/>
          <p:cNvPicPr preferRelativeResize="0"/>
          <p:nvPr/>
        </p:nvPicPr>
        <p:blipFill>
          <a:blip r:embed="rId4">
            <a:alphaModFix/>
          </a:blip>
          <a:stretch>
            <a:fillRect/>
          </a:stretch>
        </p:blipFill>
        <p:spPr>
          <a:xfrm>
            <a:off x="3408275" y="1391452"/>
            <a:ext cx="2881574" cy="2161175"/>
          </a:xfrm>
          <a:prstGeom prst="rect">
            <a:avLst/>
          </a:prstGeom>
          <a:noFill/>
          <a:ln>
            <a:noFill/>
          </a:ln>
        </p:spPr>
      </p:pic>
      <p:pic>
        <p:nvPicPr>
          <p:cNvPr id="108" name="Google Shape;108;p17"/>
          <p:cNvPicPr preferRelativeResize="0"/>
          <p:nvPr/>
        </p:nvPicPr>
        <p:blipFill>
          <a:blip r:embed="rId5">
            <a:alphaModFix/>
          </a:blip>
          <a:stretch>
            <a:fillRect/>
          </a:stretch>
        </p:blipFill>
        <p:spPr>
          <a:xfrm>
            <a:off x="6476149" y="1546032"/>
            <a:ext cx="2549350" cy="19120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Rockville Science Day Proclamation at City Hall  </a:t>
            </a:r>
            <a:endParaRPr>
              <a:solidFill>
                <a:srgbClr val="0000FF"/>
              </a:solidFill>
              <a:latin typeface="Oswald"/>
              <a:ea typeface="Oswald"/>
              <a:cs typeface="Oswald"/>
              <a:sym typeface="Oswald"/>
            </a:endParaRPr>
          </a:p>
        </p:txBody>
      </p:sp>
      <p:pic>
        <p:nvPicPr>
          <p:cNvPr id="114" name="Google Shape;114;p18"/>
          <p:cNvPicPr preferRelativeResize="0"/>
          <p:nvPr/>
        </p:nvPicPr>
        <p:blipFill>
          <a:blip r:embed="rId3">
            <a:alphaModFix/>
          </a:blip>
          <a:stretch>
            <a:fillRect/>
          </a:stretch>
        </p:blipFill>
        <p:spPr>
          <a:xfrm>
            <a:off x="196428" y="1464388"/>
            <a:ext cx="3326301" cy="2494726"/>
          </a:xfrm>
          <a:prstGeom prst="rect">
            <a:avLst/>
          </a:prstGeom>
          <a:noFill/>
          <a:ln>
            <a:noFill/>
          </a:ln>
        </p:spPr>
      </p:pic>
      <p:pic>
        <p:nvPicPr>
          <p:cNvPr id="115" name="Google Shape;115;p18"/>
          <p:cNvPicPr preferRelativeResize="0"/>
          <p:nvPr/>
        </p:nvPicPr>
        <p:blipFill>
          <a:blip r:embed="rId4">
            <a:alphaModFix/>
          </a:blip>
          <a:stretch>
            <a:fillRect/>
          </a:stretch>
        </p:blipFill>
        <p:spPr>
          <a:xfrm>
            <a:off x="3670001" y="1394402"/>
            <a:ext cx="1976024" cy="2634726"/>
          </a:xfrm>
          <a:prstGeom prst="rect">
            <a:avLst/>
          </a:prstGeom>
          <a:noFill/>
          <a:ln>
            <a:noFill/>
          </a:ln>
        </p:spPr>
      </p:pic>
      <p:pic>
        <p:nvPicPr>
          <p:cNvPr id="116" name="Google Shape;116;p18"/>
          <p:cNvPicPr preferRelativeResize="0"/>
          <p:nvPr/>
        </p:nvPicPr>
        <p:blipFill>
          <a:blip r:embed="rId5">
            <a:alphaModFix/>
          </a:blip>
          <a:stretch>
            <a:fillRect/>
          </a:stretch>
        </p:blipFill>
        <p:spPr>
          <a:xfrm>
            <a:off x="5793300" y="1521425"/>
            <a:ext cx="3289801" cy="2444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404330" y="493832"/>
            <a:ext cx="8229600" cy="41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FF"/>
                </a:solidFill>
                <a:latin typeface="Oswald"/>
                <a:ea typeface="Oswald"/>
                <a:cs typeface="Oswald"/>
                <a:sym typeface="Oswald"/>
              </a:rPr>
              <a:t>FLL Parent and Student Information Session</a:t>
            </a:r>
            <a:endParaRPr>
              <a:solidFill>
                <a:srgbClr val="0000FF"/>
              </a:solidFill>
              <a:latin typeface="Oswald"/>
              <a:ea typeface="Oswald"/>
              <a:cs typeface="Oswald"/>
              <a:sym typeface="Oswald"/>
            </a:endParaRPr>
          </a:p>
        </p:txBody>
      </p:sp>
      <p:pic>
        <p:nvPicPr>
          <p:cNvPr id="122" name="Google Shape;122;p19"/>
          <p:cNvPicPr preferRelativeResize="0"/>
          <p:nvPr/>
        </p:nvPicPr>
        <p:blipFill>
          <a:blip r:embed="rId3">
            <a:alphaModFix/>
          </a:blip>
          <a:stretch>
            <a:fillRect/>
          </a:stretch>
        </p:blipFill>
        <p:spPr>
          <a:xfrm>
            <a:off x="695000" y="1059925"/>
            <a:ext cx="1955823" cy="2607749"/>
          </a:xfrm>
          <a:prstGeom prst="rect">
            <a:avLst/>
          </a:prstGeom>
          <a:noFill/>
          <a:ln>
            <a:noFill/>
          </a:ln>
        </p:spPr>
      </p:pic>
      <p:pic>
        <p:nvPicPr>
          <p:cNvPr id="123" name="Google Shape;123;p19"/>
          <p:cNvPicPr preferRelativeResize="0"/>
          <p:nvPr/>
        </p:nvPicPr>
        <p:blipFill>
          <a:blip r:embed="rId4">
            <a:alphaModFix/>
          </a:blip>
          <a:stretch>
            <a:fillRect/>
          </a:stretch>
        </p:blipFill>
        <p:spPr>
          <a:xfrm>
            <a:off x="2848475" y="1059927"/>
            <a:ext cx="3648625" cy="2736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lent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