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alew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aleway-bold.fntdata"/><Relationship Id="rId21" Type="http://schemas.openxmlformats.org/officeDocument/2006/relationships/font" Target="fonts/Raleway-regular.fntdata"/><Relationship Id="rId24" Type="http://schemas.openxmlformats.org/officeDocument/2006/relationships/font" Target="fonts/Raleway-boldItalic.fntdata"/><Relationship Id="rId23" Type="http://schemas.openxmlformats.org/officeDocument/2006/relationships/font" Target="fonts/Raleway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4fe82c2c914bff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4fe82c2c914bff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54fe82c2c914bff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54fe82c2c914bff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54fe82c2c914bff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54fe82c2c914bff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54fe82c2c914bff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54fe82c2c914bff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54fe82c2c914bff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54fe82c2c914bff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54fe82c2c914bff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54fe82c2c914bff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54fe82c2c914bff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54fe82c2c914bff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54fe82c2c914bff_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54fe82c2c914bff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54fe82c2c914bff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54fe82c2c914bff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4fe82c2c914bff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54fe82c2c914bff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4fe82c2c914bff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54fe82c2c914bff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54fe82c2c914bff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54fe82c2c914bff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54fe82c2c914bff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54fe82c2c914bff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54fe82c2c914bff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54fe82c2c914bff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Explorer Post 1010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/>
              <a:t>Team 0160</a:t>
            </a:r>
            <a:endParaRPr b="0" sz="3000"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069" y="2132400"/>
            <a:ext cx="5344476" cy="30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729450" y="124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Mid-Season </a:t>
            </a:r>
            <a:r>
              <a:rPr lang="en"/>
              <a:t>Strategy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417900" y="1777650"/>
            <a:ext cx="8572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Get the pawns from the flood and bridges to the hospital (the same) </a:t>
            </a:r>
            <a:r>
              <a:rPr b="1" lang="en" sz="1700"/>
              <a:t>+ use center container to get green people to safe zone (more points)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00"/>
              <a:t>Design changes: center container for green people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micro servos were unreliable, so we switched to using gear ratio and a long claw instead 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Camera was unreliable, so we switched to a depth sensor to get to the people instead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Code development</a:t>
            </a:r>
            <a:r>
              <a:rPr lang="en" sz="1700"/>
              <a:t>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Most code for pathing was complete and consistent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</a:t>
            </a:r>
            <a:r>
              <a:rPr lang="en" sz="1700"/>
              <a:t>ode had to be changed to implement depth sensor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</a:t>
            </a:r>
            <a:r>
              <a:rPr lang="en" sz="1700"/>
              <a:t>ode had to be added to move to safe zone to drop more people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729450" y="124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Mid-Season Strategy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526675" y="1701450"/>
            <a:ext cx="3515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Design changes: center container for green </a:t>
            </a:r>
            <a:r>
              <a:rPr lang="en" sz="1700"/>
              <a:t>people </a:t>
            </a:r>
            <a:r>
              <a:rPr lang="en" sz="1700"/>
              <a:t>(red)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micro servos were unreliable, so we switched to using gear ratio (blue) and a long claw (green) instead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Camera was unreliable, so we switched to a depth sensor (purple) to get to the people instead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22609" l="0" r="0" t="20267"/>
          <a:stretch/>
        </p:blipFill>
        <p:spPr>
          <a:xfrm>
            <a:off x="4042200" y="1853850"/>
            <a:ext cx="3076500" cy="31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375" y="1003758"/>
            <a:ext cx="2232425" cy="39661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/>
          <p:nvPr/>
        </p:nvSpPr>
        <p:spPr>
          <a:xfrm>
            <a:off x="5481275" y="2766150"/>
            <a:ext cx="284100" cy="284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5" name="Google Shape;165;p23"/>
          <p:cNvCxnSpPr/>
          <p:nvPr/>
        </p:nvCxnSpPr>
        <p:spPr>
          <a:xfrm flipH="1">
            <a:off x="6622375" y="2347925"/>
            <a:ext cx="214200" cy="8250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23"/>
          <p:cNvCxnSpPr/>
          <p:nvPr/>
        </p:nvCxnSpPr>
        <p:spPr>
          <a:xfrm rot="10800000">
            <a:off x="6022075" y="2379900"/>
            <a:ext cx="814500" cy="216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7" name="Google Shape;167;p23"/>
          <p:cNvSpPr/>
          <p:nvPr/>
        </p:nvSpPr>
        <p:spPr>
          <a:xfrm>
            <a:off x="8209075" y="2401488"/>
            <a:ext cx="284100" cy="284100"/>
          </a:xfrm>
          <a:prstGeom prst="ellipse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7257750" y="3269800"/>
            <a:ext cx="284100" cy="284100"/>
          </a:xfrm>
          <a:prstGeom prst="ellipse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</a:t>
            </a:r>
            <a:r>
              <a:rPr lang="en"/>
              <a:t> Strategy</a:t>
            </a:r>
            <a:endParaRPr/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744575" y="2006250"/>
            <a:ext cx="7463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Get the pawns from the flood and bridges to the hospital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/>
              <a:t>DO NOT</a:t>
            </a:r>
            <a:r>
              <a:rPr b="1" lang="en" sz="1700"/>
              <a:t> use center container to get green people to safe zone - too difficult to consistently score more</a:t>
            </a:r>
            <a:endParaRPr b="1"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Design changes: none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Programming status: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Code is consistent and uses many checks to ensure correct pathing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Code</a:t>
            </a:r>
            <a:endParaRPr/>
          </a:p>
        </p:txBody>
      </p:sp>
      <p:sp>
        <p:nvSpPr>
          <p:cNvPr id="180" name="Google Shape;180;p25"/>
          <p:cNvSpPr txBox="1"/>
          <p:nvPr>
            <p:ph idx="2" type="body"/>
          </p:nvPr>
        </p:nvSpPr>
        <p:spPr>
          <a:xfrm>
            <a:off x="4572000" y="832050"/>
            <a:ext cx="44148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// move forward into container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double</a:t>
            </a:r>
            <a:r>
              <a:rPr lang="en">
                <a:solidFill>
                  <a:srgbClr val="000000"/>
                </a:solidFill>
              </a:rPr>
              <a:t> t = seconds() + </a:t>
            </a:r>
            <a:r>
              <a:rPr lang="en">
                <a:solidFill>
                  <a:srgbClr val="00FF00"/>
                </a:solidFill>
              </a:rPr>
              <a:t>1.5</a:t>
            </a:r>
            <a:r>
              <a:rPr lang="en">
                <a:solidFill>
                  <a:srgbClr val="000000"/>
                </a:solidFill>
              </a:rPr>
              <a:t>;</a:t>
            </a:r>
            <a:r>
              <a:rPr lang="en">
                <a:solidFill>
                  <a:srgbClr val="FF0000"/>
                </a:solidFill>
              </a:rPr>
              <a:t> 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while</a:t>
            </a:r>
            <a:r>
              <a:rPr lang="en">
                <a:solidFill>
                  <a:srgbClr val="000000"/>
                </a:solidFill>
              </a:rPr>
              <a:t>(seconds() &lt; t ){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</a:t>
            </a:r>
            <a:r>
              <a:rPr b="1" lang="en">
                <a:solidFill>
                  <a:srgbClr val="0000FF"/>
                </a:solidFill>
              </a:rPr>
              <a:t>if</a:t>
            </a:r>
            <a:r>
              <a:rPr lang="en">
                <a:solidFill>
                  <a:srgbClr val="000000"/>
                </a:solidFill>
              </a:rPr>
              <a:t>(digital(frontB)) { </a:t>
            </a:r>
            <a:r>
              <a:rPr lang="en">
                <a:solidFill>
                  <a:srgbClr val="93C47D"/>
                </a:solidFill>
              </a:rPr>
              <a:t>// if button hits wall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mav(leftMotor, -powerL);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mav(rightMotor, -powerL); </a:t>
            </a:r>
            <a:r>
              <a:rPr lang="en">
                <a:solidFill>
                  <a:srgbClr val="93C47D"/>
                </a:solidFill>
              </a:rPr>
              <a:t>// back up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msleep(</a:t>
            </a:r>
            <a:r>
              <a:rPr lang="en">
                <a:solidFill>
                  <a:srgbClr val="00FF00"/>
                </a:solidFill>
              </a:rPr>
              <a:t>600</a:t>
            </a:r>
            <a:r>
              <a:rPr lang="en"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mav(leftMotor, -midPowerL); </a:t>
            </a:r>
            <a:r>
              <a:rPr lang="en">
                <a:solidFill>
                  <a:srgbClr val="93C47D"/>
                </a:solidFill>
              </a:rPr>
              <a:t>// turn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mav(rightMotor, </a:t>
            </a:r>
            <a:r>
              <a:rPr lang="en">
                <a:solidFill>
                  <a:srgbClr val="00FF00"/>
                </a:solidFill>
              </a:rPr>
              <a:t>0</a:t>
            </a:r>
            <a:r>
              <a:rPr lang="en"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msleep(</a:t>
            </a:r>
            <a:r>
              <a:rPr lang="en">
                <a:solidFill>
                  <a:srgbClr val="00FF00"/>
                </a:solidFill>
              </a:rPr>
              <a:t>200</a:t>
            </a:r>
            <a:r>
              <a:rPr lang="en"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t +=</a:t>
            </a:r>
            <a:r>
              <a:rPr lang="en">
                <a:solidFill>
                  <a:srgbClr val="00FF00"/>
                </a:solidFill>
              </a:rPr>
              <a:t>1.4</a:t>
            </a:r>
            <a:r>
              <a:rPr lang="en">
                <a:solidFill>
                  <a:srgbClr val="000000"/>
                </a:solidFill>
              </a:rPr>
              <a:t>; </a:t>
            </a:r>
            <a:r>
              <a:rPr lang="en">
                <a:solidFill>
                  <a:srgbClr val="93C47D"/>
                </a:solidFill>
              </a:rPr>
              <a:t>// make up for time lost turning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} </a:t>
            </a:r>
            <a:r>
              <a:rPr b="1" lang="en">
                <a:solidFill>
                  <a:srgbClr val="0000FF"/>
                </a:solidFill>
              </a:rPr>
              <a:t>else </a:t>
            </a:r>
            <a:r>
              <a:rPr lang="en">
                <a:solidFill>
                  <a:srgbClr val="000000"/>
                </a:solidFill>
              </a:rPr>
              <a:t>{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mav(leftMotor, powerL);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mav(rightMotor, power); </a:t>
            </a:r>
            <a:r>
              <a:rPr lang="en">
                <a:solidFill>
                  <a:srgbClr val="93C47D"/>
                </a:solidFill>
              </a:rPr>
              <a:t>// move forward</a:t>
            </a:r>
            <a:endParaRPr>
              <a:solidFill>
                <a:srgbClr val="93C47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msleep(</a:t>
            </a:r>
            <a:r>
              <a:rPr lang="en">
                <a:solidFill>
                  <a:srgbClr val="00FF00"/>
                </a:solidFill>
              </a:rPr>
              <a:t>10</a:t>
            </a:r>
            <a:r>
              <a:rPr lang="en"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  }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}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686525" y="1853850"/>
            <a:ext cx="5014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use of the </a:t>
            </a:r>
            <a:r>
              <a:rPr b="1" lang="en" sz="1700"/>
              <a:t>camera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/>
              <a:t>ineffective </a:t>
            </a:r>
            <a:r>
              <a:rPr lang="en" sz="1700"/>
              <a:t>due to it having a hard time </a:t>
            </a:r>
            <a:r>
              <a:rPr b="1" lang="en" sz="1700"/>
              <a:t>distinguishing the burning building</a:t>
            </a:r>
            <a:r>
              <a:rPr lang="en" sz="1700"/>
              <a:t> from people, and also having </a:t>
            </a:r>
            <a:r>
              <a:rPr b="1" lang="en" sz="1700"/>
              <a:t>technical problems</a:t>
            </a:r>
            <a:r>
              <a:rPr lang="en" sz="1700"/>
              <a:t>. 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mitigated by using</a:t>
            </a:r>
            <a:r>
              <a:rPr b="1" lang="en" sz="1700"/>
              <a:t> depth sensor</a:t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</a:t>
            </a:r>
            <a:r>
              <a:rPr lang="en" sz="1700"/>
              <a:t>ossibility of </a:t>
            </a:r>
            <a:r>
              <a:rPr b="1" lang="en" sz="1700"/>
              <a:t>claw </a:t>
            </a:r>
            <a:r>
              <a:rPr lang="en" sz="1700"/>
              <a:t>hitting building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</a:t>
            </a:r>
            <a:r>
              <a:rPr lang="en" sz="1700"/>
              <a:t>f the robot is inaccurate and hits the building, it can </a:t>
            </a:r>
            <a:r>
              <a:rPr b="1" lang="en" sz="1700"/>
              <a:t>break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</a:t>
            </a:r>
            <a:r>
              <a:rPr lang="en" sz="1700"/>
              <a:t>itigated using a </a:t>
            </a:r>
            <a:r>
              <a:rPr b="1" lang="en" sz="1700"/>
              <a:t>button </a:t>
            </a:r>
            <a:r>
              <a:rPr lang="en" sz="1700"/>
              <a:t>to re-align robot </a:t>
            </a:r>
            <a:endParaRPr sz="1700"/>
          </a:p>
        </p:txBody>
      </p:sp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 b="22609" l="0" r="0" t="20267"/>
          <a:stretch/>
        </p:blipFill>
        <p:spPr>
          <a:xfrm>
            <a:off x="5850725" y="1853850"/>
            <a:ext cx="2915580" cy="310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26"/>
          <p:cNvCxnSpPr/>
          <p:nvPr/>
        </p:nvCxnSpPr>
        <p:spPr>
          <a:xfrm>
            <a:off x="6234328" y="3199328"/>
            <a:ext cx="538200" cy="320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Impact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653250" y="2002675"/>
            <a:ext cx="3717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We have an Instagram account (@exp1010botball) where we put up test runs and videos of our robot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Our doors are open to anyone who wants to come in and look around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We volunteer at Rockville Science Center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95" name="Google Shape;19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574" y="1594725"/>
            <a:ext cx="4410601" cy="283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Knowledge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Structure and Organization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Demographics</a:t>
            </a:r>
            <a:endParaRPr b="0" sz="24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729450" y="25360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Gender Split: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Boys: 10 (91%)	Girls: 1 (9%)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Grade Levels: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9th: 2      10</a:t>
            </a:r>
            <a:r>
              <a:rPr lang="en" sz="1700"/>
              <a:t>th: 3     11th: 5     12th: 1 </a:t>
            </a:r>
            <a:endParaRPr sz="1700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2384875"/>
            <a:ext cx="3914775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4778100" y="2384875"/>
            <a:ext cx="15966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853125" y="2307475"/>
            <a:ext cx="121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Schools:</a:t>
            </a:r>
            <a:endParaRPr sz="17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Structure and Organization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Meetings</a:t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800"/>
              <a:t>Location: Johns Hopkins - Potomac MD (non-school based team)</a:t>
            </a:r>
            <a:endParaRPr b="0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954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During School: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Monday:		6-9 PM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Wednesday:	</a:t>
            </a:r>
            <a:r>
              <a:rPr lang="en" sz="1700"/>
              <a:t>6-9 PM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Saturday:		10 AM</a:t>
            </a:r>
            <a:r>
              <a:rPr lang="en" sz="1700"/>
              <a:t>-4 PM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08" name="Google Shape;108;p16"/>
          <p:cNvSpPr txBox="1"/>
          <p:nvPr>
            <p:ph idx="2" type="body"/>
          </p:nvPr>
        </p:nvSpPr>
        <p:spPr>
          <a:xfrm>
            <a:off x="4643554" y="2954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During the Summer: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Monday:		3-7 PM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Wednesday:	3-7 PM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Friday:		3-7 PM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Structure and Organization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Team Roles</a:t>
            </a:r>
            <a:endParaRPr b="0" sz="2400"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325" y="2383675"/>
            <a:ext cx="49296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 Team Captain (elected) delegates work and strategizes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 Builders are assigned to build and improve robots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 Coders are assigned to a robot and focus on designing the robot path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--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For our 2 robots, coders and builders were evenly spread out</a:t>
            </a:r>
            <a:endParaRPr sz="17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075" y="2459875"/>
            <a:ext cx="3047950" cy="188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Goals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9450" y="19264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Learn to write efficient and clean programs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Develop sturdy and simple designs that are easily implemented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Cultivate ability to work as a team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----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Over the building period, the goals were generally completed - we worked very well together and although our robots were not as “simple” as originally planned, they turned out well.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Division of Labor and Conflict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paired experienced members with new ones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individuals were taught in their area of interest</a:t>
            </a:r>
            <a:endParaRPr sz="17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example of conflict: deciding on a strategy for the robots.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coders and builders tried to decide on a solution that would be easy for both to implement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pros and cons of each idea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</a:t>
            </a:r>
            <a:r>
              <a:rPr lang="en" sz="1700"/>
              <a:t>veryone votes - in case of a tie, captain has final say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Iteration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729450" y="1242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Strategy</a:t>
            </a:r>
            <a:endParaRPr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526675" y="1701450"/>
            <a:ext cx="4639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Get the pawns from the flood and bridges to the hospital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Design: a container with a mini-servo claw on the top and bottom, using camera to find people and burning buildings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Pseudocode: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 </a:t>
            </a:r>
            <a:r>
              <a:rPr lang="en" sz="1700"/>
              <a:t>Take path shown using black lines (red)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 Use camera to detect red people and collect (blue)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- Go to medical center to release people (green)</a:t>
            </a:r>
            <a:endParaRPr sz="1700"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874" y="2243925"/>
            <a:ext cx="3978126" cy="289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875" y="109050"/>
            <a:ext cx="3978125" cy="2987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1"/>
          <p:cNvCxnSpPr/>
          <p:nvPr/>
        </p:nvCxnSpPr>
        <p:spPr>
          <a:xfrm>
            <a:off x="7458075" y="4869450"/>
            <a:ext cx="10500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1"/>
          <p:cNvCxnSpPr/>
          <p:nvPr/>
        </p:nvCxnSpPr>
        <p:spPr>
          <a:xfrm flipH="1" rot="10800000">
            <a:off x="8486775" y="4365825"/>
            <a:ext cx="10800" cy="49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21"/>
          <p:cNvCxnSpPr/>
          <p:nvPr/>
        </p:nvCxnSpPr>
        <p:spPr>
          <a:xfrm rot="10800000">
            <a:off x="5850850" y="4312275"/>
            <a:ext cx="2689500" cy="32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1"/>
          <p:cNvCxnSpPr/>
          <p:nvPr/>
        </p:nvCxnSpPr>
        <p:spPr>
          <a:xfrm flipH="1" rot="10800000">
            <a:off x="7974975" y="4001475"/>
            <a:ext cx="16200" cy="3429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1"/>
          <p:cNvCxnSpPr/>
          <p:nvPr/>
        </p:nvCxnSpPr>
        <p:spPr>
          <a:xfrm flipH="1" rot="10800000">
            <a:off x="6359300" y="3962550"/>
            <a:ext cx="16200" cy="3429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1"/>
          <p:cNvCxnSpPr/>
          <p:nvPr/>
        </p:nvCxnSpPr>
        <p:spPr>
          <a:xfrm flipH="1" rot="10800000">
            <a:off x="6866175" y="4001475"/>
            <a:ext cx="16200" cy="3429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21"/>
          <p:cNvCxnSpPr/>
          <p:nvPr/>
        </p:nvCxnSpPr>
        <p:spPr>
          <a:xfrm flipH="1" rot="10800000">
            <a:off x="7458075" y="3962550"/>
            <a:ext cx="16200" cy="34290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8" name="Google Shape;148;p21"/>
          <p:cNvCxnSpPr/>
          <p:nvPr/>
        </p:nvCxnSpPr>
        <p:spPr>
          <a:xfrm rot="10800000">
            <a:off x="5636425" y="3980175"/>
            <a:ext cx="216000" cy="3642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1"/>
          <p:cNvCxnSpPr/>
          <p:nvPr/>
        </p:nvCxnSpPr>
        <p:spPr>
          <a:xfrm flipH="1">
            <a:off x="5518625" y="4344375"/>
            <a:ext cx="332100" cy="42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