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63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72F5D-C74F-4F24-AD2B-9B74FFC884D4}" type="datetimeFigureOut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8694C-8DDC-4A92-8CFD-01683CC413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503D-BCAC-43E1-BF35-3A2B81DAB2C6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25216-C1D6-41BC-836F-5A9768240864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D8B85-8B8D-4F59-92CA-86FAFA1041B7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6137F-68FE-47B0-A8BF-847394ACEEF4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B495-F4A6-452A-A24E-CC4507E034BF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9747E-C7D0-42C9-98E6-69CBE06630E5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BEADE-8720-40D2-879D-BCECCBBD1DBD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49AD-4F73-47BB-B5C5-4BDA2D319731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C0EDB-A350-480C-AC16-11240DDDDF17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28C67-C1AA-4E01-9FBF-913266C10829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141FF03-8F6A-4DA8-917C-DE3E6C0CAF50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973C53-1B51-498F-A349-D45F6DF983F9}" type="datetime1">
              <a:rPr lang="en-US" smtClean="0"/>
              <a:pPr/>
              <a:t>4/29/2014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95DA37-F22A-4588-A966-C4C89638E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8077200" cy="1901952"/>
          </a:xfrm>
        </p:spPr>
        <p:txBody>
          <a:bodyPr anchor="b">
            <a:normAutofit/>
          </a:bodyPr>
          <a:lstStyle/>
          <a:p>
            <a:r>
              <a:rPr lang="en-US" sz="6000" dirty="0" smtClean="0">
                <a:latin typeface="Script MT Bold" panose="03040602040607080904" pitchFamily="66" charset="0"/>
              </a:rPr>
              <a:t>Explorer Post 1010</a:t>
            </a:r>
            <a:br>
              <a:rPr lang="en-US" sz="6000" dirty="0" smtClean="0">
                <a:latin typeface="Script MT Bold" panose="03040602040607080904" pitchFamily="66" charset="0"/>
              </a:rPr>
            </a:br>
            <a:r>
              <a:rPr lang="en-US" sz="6000" dirty="0" smtClean="0">
                <a:latin typeface="Script MT Bold" panose="03040602040607080904" pitchFamily="66" charset="0"/>
              </a:rPr>
              <a:t>TARC Team 14212</a:t>
            </a:r>
            <a:endParaRPr lang="en-US" sz="6000" dirty="0">
              <a:latin typeface="Script MT Bold" panose="030406020406070809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8077200" cy="1676400"/>
          </a:xfrm>
        </p:spPr>
        <p:txBody>
          <a:bodyPr anchor="t">
            <a:normAutofit lnSpcReduction="10000"/>
          </a:bodyPr>
          <a:lstStyle/>
          <a:p>
            <a:r>
              <a:rPr lang="en-US" sz="2800" dirty="0" smtClean="0"/>
              <a:t>Samantha Steckel </a:t>
            </a:r>
          </a:p>
          <a:p>
            <a:r>
              <a:rPr lang="en-US" sz="2800" dirty="0" smtClean="0"/>
              <a:t>Mughil Muthupari </a:t>
            </a:r>
            <a:br>
              <a:rPr lang="en-US" sz="2800" dirty="0" smtClean="0"/>
            </a:br>
            <a:r>
              <a:rPr lang="en-US" sz="2800" dirty="0" smtClean="0"/>
              <a:t>Aparna Natarajan </a:t>
            </a:r>
          </a:p>
          <a:p>
            <a:r>
              <a:rPr lang="en-US" sz="2800" dirty="0" smtClean="0"/>
              <a:t>Julia Roh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7410" name="Picture 2" descr="Prepar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048000"/>
            <a:ext cx="3829050" cy="2842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2745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cript MT Bold" panose="03040602040607080904" pitchFamily="66" charset="0"/>
              </a:rPr>
              <a:t>Design and Construction Process</a:t>
            </a:r>
            <a:endParaRPr lang="en-US" dirty="0">
              <a:latin typeface="Script MT Bold" panose="030406020406070809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715000" cy="46256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used </a:t>
            </a:r>
            <a:r>
              <a:rPr lang="en-US" sz="2400" dirty="0" err="1" smtClean="0"/>
              <a:t>OpenRocket</a:t>
            </a:r>
            <a:r>
              <a:rPr lang="en-US" sz="2400" dirty="0" smtClean="0"/>
              <a:t> to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design </a:t>
            </a:r>
            <a:r>
              <a:rPr lang="en-US" sz="2400" dirty="0" smtClean="0"/>
              <a:t>our rocket.</a:t>
            </a:r>
          </a:p>
          <a:p>
            <a:r>
              <a:rPr lang="en-US" sz="2400" dirty="0" smtClean="0"/>
              <a:t>We used the same simple booster design from last year.</a:t>
            </a:r>
          </a:p>
          <a:p>
            <a:r>
              <a:rPr lang="en-US" sz="2400" dirty="0" smtClean="0"/>
              <a:t>Used dremels, saws, sanders, and manpower to construct our rocket.</a:t>
            </a:r>
          </a:p>
          <a:p>
            <a:r>
              <a:rPr lang="en-US" sz="2400" dirty="0" smtClean="0"/>
              <a:t>We used a round fin design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When our rocket was damaged by a tree, we had to use our backup rocket</a:t>
            </a:r>
          </a:p>
          <a:p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6386" name="Picture 2" descr="Green Rock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3581400"/>
            <a:ext cx="1143000" cy="2638425"/>
          </a:xfrm>
          <a:prstGeom prst="rect">
            <a:avLst/>
          </a:prstGeom>
          <a:noFill/>
        </p:spPr>
      </p:pic>
      <p:pic>
        <p:nvPicPr>
          <p:cNvPr id="16388" name="Picture 4" descr="Green Rock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3581400"/>
            <a:ext cx="1143000" cy="2638425"/>
          </a:xfrm>
          <a:prstGeom prst="rect">
            <a:avLst/>
          </a:prstGeom>
          <a:noFill/>
        </p:spPr>
      </p:pic>
      <p:pic>
        <p:nvPicPr>
          <p:cNvPr id="16390" name="Picture 6" descr="Fin Types"/>
          <p:cNvPicPr>
            <a:picLocks noChangeAspect="1" noChangeArrowheads="1"/>
          </p:cNvPicPr>
          <p:nvPr/>
        </p:nvPicPr>
        <p:blipFill>
          <a:blip r:embed="rId4" cstate="print"/>
          <a:srcRect l="53333" t="48000"/>
          <a:stretch>
            <a:fillRect/>
          </a:stretch>
        </p:blipFill>
        <p:spPr bwMode="auto">
          <a:xfrm>
            <a:off x="6477000" y="1752600"/>
            <a:ext cx="1600198" cy="1485900"/>
          </a:xfrm>
          <a:prstGeom prst="rect">
            <a:avLst/>
          </a:prstGeom>
          <a:noFill/>
        </p:spPr>
      </p:pic>
      <p:pic>
        <p:nvPicPr>
          <p:cNvPr id="5122" name="Picture 2" descr="OpenRock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67200" y="1828800"/>
            <a:ext cx="609600" cy="60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2110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cript MT Bold" panose="03040602040607080904" pitchFamily="66" charset="0"/>
              </a:rPr>
              <a:t>Design and Construction Process</a:t>
            </a:r>
            <a:endParaRPr lang="en-US" dirty="0">
              <a:latin typeface="Script MT Bold" panose="030406020406070809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486400" cy="46256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tried several parachute designs, connecting two chutes at different places.</a:t>
            </a:r>
          </a:p>
          <a:p>
            <a:r>
              <a:rPr lang="en-US" sz="2400" dirty="0" smtClean="0"/>
              <a:t>We tried 12 inch chutes, but then switched to 15 inch chutes</a:t>
            </a:r>
            <a:endParaRPr lang="en-US" sz="2400" dirty="0" smtClean="0"/>
          </a:p>
          <a:p>
            <a:r>
              <a:rPr lang="en-US" sz="2400" dirty="0" smtClean="0"/>
              <a:t>Initially we used an E20-7W single use motor, but didn’t get high enough.</a:t>
            </a:r>
          </a:p>
          <a:p>
            <a:r>
              <a:rPr lang="en-US" sz="2400" dirty="0" smtClean="0"/>
              <a:t>Putting </a:t>
            </a:r>
            <a:r>
              <a:rPr lang="en-US" sz="2400" dirty="0" smtClean="0"/>
              <a:t>in past experience and the weight, we </a:t>
            </a:r>
            <a:r>
              <a:rPr lang="en-US" sz="2400" dirty="0" smtClean="0"/>
              <a:t>selected </a:t>
            </a:r>
            <a:r>
              <a:rPr lang="en-US" sz="2400" dirty="0" smtClean="0"/>
              <a:t>our E28-7T motor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We had to the learn to assemble the reloadable motor.</a:t>
            </a: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 descr="parachu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1828800"/>
            <a:ext cx="2408596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2110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cript MT Bold" panose="03040602040607080904" pitchFamily="66" charset="0"/>
              </a:rPr>
              <a:t>Teamwork</a:t>
            </a:r>
            <a:endParaRPr lang="en-US" dirty="0">
              <a:latin typeface="Script MT Bold" panose="030406020406070809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410200" cy="46256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each put in our own individual input to making the fins and building the body.</a:t>
            </a:r>
          </a:p>
          <a:p>
            <a:r>
              <a:rPr lang="en-US" sz="2400" dirty="0" smtClean="0"/>
              <a:t>We each contributed to the laborious process of sanding.</a:t>
            </a:r>
          </a:p>
          <a:p>
            <a:r>
              <a:rPr lang="en-US" sz="2400" dirty="0" smtClean="0"/>
              <a:t>For the design of the rocket to be cohesive, we all coordinated our ideas and attended all the launches.</a:t>
            </a:r>
          </a:p>
          <a:p>
            <a:r>
              <a:rPr lang="en-US" sz="2400" dirty="0" smtClean="0"/>
              <a:t>Recovery from a tree took some special skills.</a:t>
            </a:r>
          </a:p>
          <a:p>
            <a:r>
              <a:rPr lang="en-US" sz="2400" dirty="0" smtClean="0"/>
              <a:t>Demonstrated rockets at USA Science &amp; </a:t>
            </a:r>
            <a:r>
              <a:rPr lang="en-US" sz="2400" smtClean="0"/>
              <a:t>Engineering Festival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5364" name="Picture 4" descr="Teams 142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276600"/>
            <a:ext cx="1966241" cy="1476013"/>
          </a:xfrm>
          <a:prstGeom prst="rect">
            <a:avLst/>
          </a:prstGeom>
          <a:noFill/>
        </p:spPr>
      </p:pic>
      <p:pic>
        <p:nvPicPr>
          <p:cNvPr id="15366" name="Picture 6" descr="Rocket in a Tr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600200"/>
            <a:ext cx="2080507" cy="1561790"/>
          </a:xfrm>
          <a:prstGeom prst="rect">
            <a:avLst/>
          </a:prstGeom>
          <a:noFill/>
        </p:spPr>
      </p:pic>
      <p:pic>
        <p:nvPicPr>
          <p:cNvPr id="1026" name="Picture 2" descr="C:\Users\Bob Ekman\Pictures\Festival2014\tarc.jpg"/>
          <p:cNvPicPr>
            <a:picLocks noChangeAspect="1" noChangeArrowheads="1"/>
          </p:cNvPicPr>
          <p:nvPr/>
        </p:nvPicPr>
        <p:blipFill>
          <a:blip r:embed="rId4" cstate="print"/>
          <a:srcRect l="5553" r="1851"/>
          <a:stretch>
            <a:fillRect/>
          </a:stretch>
        </p:blipFill>
        <p:spPr bwMode="auto">
          <a:xfrm>
            <a:off x="6477000" y="4876800"/>
            <a:ext cx="2003341" cy="16129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179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cript MT Bold" panose="03040602040607080904" pitchFamily="66" charset="0"/>
              </a:rPr>
              <a:t>Flight Testing Process</a:t>
            </a:r>
            <a:endParaRPr lang="en-US" dirty="0">
              <a:latin typeface="Script MT Bold" panose="030406020406070809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534400" cy="2057399"/>
          </a:xfrm>
        </p:spPr>
        <p:txBody>
          <a:bodyPr>
            <a:noAutofit/>
          </a:bodyPr>
          <a:lstStyle/>
          <a:p>
            <a:r>
              <a:rPr lang="en-US" sz="2400" dirty="0" smtClean="0"/>
              <a:t>Our flight altitudes were too high, we adjusted the weight of our rocket (about one gram for three feet)</a:t>
            </a:r>
          </a:p>
          <a:p>
            <a:r>
              <a:rPr lang="en-US" sz="2400" dirty="0" smtClean="0"/>
              <a:t>We tested, and repeated the process until scores improved. </a:t>
            </a:r>
          </a:p>
          <a:p>
            <a:r>
              <a:rPr lang="en-US" sz="2400" dirty="0" smtClean="0"/>
              <a:t>We plotted the altimeter data and reviewed the results at meetings the following week.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 descr="1403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657599"/>
            <a:ext cx="4038600" cy="2988875"/>
          </a:xfrm>
          <a:prstGeom prst="rect">
            <a:avLst/>
          </a:prstGeom>
        </p:spPr>
      </p:pic>
      <p:pic>
        <p:nvPicPr>
          <p:cNvPr id="9" name="Picture 8" descr="14032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3637794"/>
            <a:ext cx="4083949" cy="302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525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cript MT Bold" panose="03040602040607080904" pitchFamily="66" charset="0"/>
              </a:rPr>
              <a:t>Lessons Learned</a:t>
            </a:r>
            <a:endParaRPr lang="en-US" dirty="0">
              <a:latin typeface="Script MT Bold" panose="030406020406070809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5014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learned that lot number for engines is very important. </a:t>
            </a:r>
          </a:p>
          <a:p>
            <a:r>
              <a:rPr lang="en-US" sz="2400" dirty="0" smtClean="0"/>
              <a:t>3 launches done with engines from the same lot showed consistent data across them.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3124194"/>
          <a:ext cx="6629401" cy="3429006"/>
        </p:xfrm>
        <a:graphic>
          <a:graphicData uri="http://schemas.openxmlformats.org/drawingml/2006/table">
            <a:tbl>
              <a:tblPr/>
              <a:tblGrid>
                <a:gridCol w="592441"/>
                <a:gridCol w="986413"/>
                <a:gridCol w="568742"/>
                <a:gridCol w="568742"/>
                <a:gridCol w="805718"/>
                <a:gridCol w="568742"/>
                <a:gridCol w="912357"/>
                <a:gridCol w="1626246"/>
              </a:tblGrid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Date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Rocket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Engine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Rail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Recovery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Weight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Results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Comments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00"/>
                    </a:solidFill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12/28/13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Green flight 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E28-7T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7ft 5d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2-15" Round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415g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826ft, 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Team 14212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52sec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2/17/14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Green flight 1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E28-7T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7ft 0d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2-15" Round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421g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831ft,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Team 14212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46ec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2/17/14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Green flight 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E28-7T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7ft 0d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2-15" Round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423g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822ft,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Qualification Score: 21.64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Team 14212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43.34sec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3/15/14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Green flight 1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E28-7T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7ft 6d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2-15" Round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419g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788ft,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Team 14212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47ec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3/15/14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Green flight 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E28-7T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7ft 6d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2-15" Round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417g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772ft,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Team 14212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34.92sec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3/28/14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Green flight 1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E28-7T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7ft 3d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2-15" Round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408g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745ft,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Team 14212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42ec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3/28/14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Green flight 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E28-7T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7ft 3d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2-15" Round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406g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826ft,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Team 14212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50sec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3/29/14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Green flight 1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E28-7T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7ft 0d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2-15" Round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405g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816ft,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Qualification Score: 9.0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Team 14212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48.235sec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3/29/14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Green flight 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E28-7T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7ft 0d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2-15" Round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406g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810ft,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Qualification Score: 17.96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Team 14212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47.26sec</a:t>
                      </a:r>
                    </a:p>
                  </a:txBody>
                  <a:tcPr marL="8179" marR="8179" marT="81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7467600" y="3505200"/>
            <a:ext cx="1447800" cy="685800"/>
            <a:chOff x="7391400" y="3505200"/>
            <a:chExt cx="1447800" cy="685800"/>
          </a:xfrm>
        </p:grpSpPr>
        <p:sp>
          <p:nvSpPr>
            <p:cNvPr id="8" name="TextBox 7"/>
            <p:cNvSpPr txBox="1"/>
            <p:nvPr/>
          </p:nvSpPr>
          <p:spPr>
            <a:xfrm>
              <a:off x="7848600" y="3654623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Same lot</a:t>
              </a:r>
              <a:endParaRPr lang="en-US" sz="1400" dirty="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7391400" y="3810000"/>
              <a:ext cx="3657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7391400" y="4038600"/>
              <a:ext cx="3810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7391400" y="3505200"/>
              <a:ext cx="3810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7467600" y="4572000"/>
            <a:ext cx="1447800" cy="685800"/>
            <a:chOff x="7391400" y="3505200"/>
            <a:chExt cx="1447800" cy="685800"/>
          </a:xfrm>
        </p:grpSpPr>
        <p:sp>
          <p:nvSpPr>
            <p:cNvPr id="28" name="TextBox 27"/>
            <p:cNvSpPr txBox="1"/>
            <p:nvPr/>
          </p:nvSpPr>
          <p:spPr>
            <a:xfrm>
              <a:off x="7848600" y="3654623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Same lot</a:t>
              </a:r>
              <a:endParaRPr lang="en-US" sz="1400" dirty="0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>
              <a:off x="7391400" y="3810000"/>
              <a:ext cx="3657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7391400" y="4038600"/>
              <a:ext cx="3810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 flipV="1">
              <a:off x="7391400" y="3505200"/>
              <a:ext cx="3810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467600" y="5638800"/>
            <a:ext cx="1447800" cy="685800"/>
            <a:chOff x="7391400" y="3505200"/>
            <a:chExt cx="1447800" cy="685800"/>
          </a:xfrm>
        </p:grpSpPr>
        <p:sp>
          <p:nvSpPr>
            <p:cNvPr id="33" name="TextBox 32"/>
            <p:cNvSpPr txBox="1"/>
            <p:nvPr/>
          </p:nvSpPr>
          <p:spPr>
            <a:xfrm>
              <a:off x="7848600" y="3654623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Same lot</a:t>
              </a:r>
              <a:endParaRPr lang="en-US" sz="1400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H="1">
              <a:off x="7391400" y="3810000"/>
              <a:ext cx="36576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H="1">
              <a:off x="7391400" y="4038600"/>
              <a:ext cx="3810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 flipV="1">
              <a:off x="7391400" y="3505200"/>
              <a:ext cx="3810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66252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cript MT Bold" panose="03040602040607080904" pitchFamily="66" charset="0"/>
              </a:rPr>
              <a:t>Lessons Learned</a:t>
            </a:r>
            <a:endParaRPr lang="en-US" dirty="0">
              <a:latin typeface="Script MT Bold" panose="030406020406070809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534400" cy="2133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 kept a close eye on weather patterns. </a:t>
            </a:r>
          </a:p>
          <a:p>
            <a:r>
              <a:rPr lang="en-US" sz="2400" dirty="0" smtClean="0"/>
              <a:t>There seemed to be less wind when we launched early.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5DA37-F22A-4588-A966-C4C89638ED2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4338" name="Picture 2" descr="Teams 142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503135"/>
            <a:ext cx="3048000" cy="2288065"/>
          </a:xfrm>
          <a:prstGeom prst="rect">
            <a:avLst/>
          </a:prstGeom>
          <a:noFill/>
        </p:spPr>
      </p:pic>
      <p:pic>
        <p:nvPicPr>
          <p:cNvPr id="19458" name="Picture 2" descr="T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429207"/>
            <a:ext cx="3209925" cy="24096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525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215</TotalTime>
  <Words>429</Words>
  <Application>Microsoft Office PowerPoint</Application>
  <PresentationFormat>On-screen Show (4:3)</PresentationFormat>
  <Paragraphs>149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Explorer Post 1010 TARC Team 14212</vt:lpstr>
      <vt:lpstr>Design and Construction Process</vt:lpstr>
      <vt:lpstr>Design and Construction Process</vt:lpstr>
      <vt:lpstr>Teamwork</vt:lpstr>
      <vt:lpstr>Flight Testing Process</vt:lpstr>
      <vt:lpstr>Lessons Learned</vt:lpstr>
      <vt:lpstr>Lessons Learned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Explorer Post 1010</dc:title>
  <dc:creator>Lamborghini</dc:creator>
  <cp:lastModifiedBy>Bob Ekman</cp:lastModifiedBy>
  <cp:revision>21</cp:revision>
  <dcterms:created xsi:type="dcterms:W3CDTF">2014-04-23T23:03:26Z</dcterms:created>
  <dcterms:modified xsi:type="dcterms:W3CDTF">2014-04-29T14:14:26Z</dcterms:modified>
</cp:coreProperties>
</file>